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2" r:id="rId1"/>
  </p:sldMasterIdLst>
  <p:notesMasterIdLst>
    <p:notesMasterId r:id="rId25"/>
  </p:notesMasterIdLst>
  <p:sldIdLst>
    <p:sldId id="294" r:id="rId2"/>
    <p:sldId id="279" r:id="rId3"/>
    <p:sldId id="258" r:id="rId4"/>
    <p:sldId id="259" r:id="rId5"/>
    <p:sldId id="278" r:id="rId6"/>
    <p:sldId id="275" r:id="rId7"/>
    <p:sldId id="276" r:id="rId8"/>
    <p:sldId id="277" r:id="rId9"/>
    <p:sldId id="293" r:id="rId10"/>
    <p:sldId id="280" r:id="rId11"/>
    <p:sldId id="282" r:id="rId12"/>
    <p:sldId id="284" r:id="rId13"/>
    <p:sldId id="283" r:id="rId14"/>
    <p:sldId id="292" r:id="rId15"/>
    <p:sldId id="285" r:id="rId16"/>
    <p:sldId id="286" r:id="rId17"/>
    <p:sldId id="287" r:id="rId18"/>
    <p:sldId id="288" r:id="rId19"/>
    <p:sldId id="290" r:id="rId20"/>
    <p:sldId id="291" r:id="rId21"/>
    <p:sldId id="289" r:id="rId22"/>
    <p:sldId id="281" r:id="rId23"/>
    <p:sldId id="270" r:id="rId24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6"/>
      <p:bold r:id="rId27"/>
      <p:italic r:id="rId28"/>
      <p:boldItalic r:id="rId29"/>
    </p:embeddedFont>
    <p:embeddedFont>
      <p:font typeface="Lato Light" panose="020F0502020204030203" pitchFamily="34" charset="0"/>
      <p:regular r:id="rId30"/>
      <p:bold r:id="rId31"/>
      <p:italic r:id="rId32"/>
      <p:boldItalic r:id="rId33"/>
    </p:embeddedFont>
    <p:embeddedFont>
      <p:font typeface="Montserrat" pitchFamily="2" charset="0"/>
      <p:regular r:id="rId34"/>
      <p:bold r:id="rId35"/>
      <p:italic r:id="rId36"/>
      <p:boldItalic r:id="rId37"/>
    </p:embeddedFont>
    <p:embeddedFont>
      <p:font typeface="Montserrat Light" pitchFamily="2" charset="0"/>
      <p:regular r:id="rId38"/>
      <p:italic r:id="rId39"/>
    </p:embeddedFont>
    <p:embeddedFont>
      <p:font typeface="Montserrat Medium" pitchFamily="2" charset="0"/>
      <p:regular r:id="rId40"/>
      <p:italic r:id="rId41"/>
    </p:embeddedFont>
    <p:embeddedFont>
      <p:font typeface="Montserrat SemiBold" pitchFamily="2" charset="0"/>
      <p:bold r:id="rId42"/>
      <p:boldItalic r:id="rId43"/>
    </p:embeddedFont>
    <p:embeddedFont>
      <p:font typeface="Montserrat Thin" pitchFamily="2" charset="0"/>
      <p:regular r:id="rId44"/>
      <p:italic r:id="rId45"/>
    </p:embeddedFont>
    <p:embeddedFont>
      <p:font typeface="Squada One" panose="020B0604020202020204" charset="0"/>
      <p:regular r:id="rId46"/>
    </p:embeddedFont>
    <p:embeddedFont>
      <p:font typeface="Unica One" panose="020B0604020202020204" charset="0"/>
      <p:regular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9EA5"/>
    <a:srgbClr val="D0F09F"/>
    <a:srgbClr val="A8DBA7"/>
    <a:srgbClr val="77BE9C"/>
    <a:srgbClr val="C0C0C0"/>
    <a:srgbClr val="DDDDDD"/>
    <a:srgbClr val="B2B2B2"/>
    <a:srgbClr val="76DC82"/>
    <a:srgbClr val="418766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73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7392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043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9038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52954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5624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1032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49166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80421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32786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5498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790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74252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9360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7241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c855921c3_1_1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c855921c3_1_1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655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6342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40391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7442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8982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63600" y="78682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70950" y="2444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4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ctrTitle"/>
          </p:nvPr>
        </p:nvSpPr>
        <p:spPr>
          <a:xfrm>
            <a:off x="2597546" y="65139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2597546" y="106644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2" hasCustomPrompt="1"/>
          </p:nvPr>
        </p:nvSpPr>
        <p:spPr>
          <a:xfrm>
            <a:off x="1379938" y="95737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ctrTitle" idx="3"/>
          </p:nvPr>
        </p:nvSpPr>
        <p:spPr>
          <a:xfrm>
            <a:off x="3945275" y="144198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4"/>
          </p:nvPr>
        </p:nvSpPr>
        <p:spPr>
          <a:xfrm>
            <a:off x="3945275" y="185513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5" hasCustomPrompt="1"/>
          </p:nvPr>
        </p:nvSpPr>
        <p:spPr>
          <a:xfrm>
            <a:off x="4296163" y="28831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ctrTitle" idx="6"/>
          </p:nvPr>
        </p:nvSpPr>
        <p:spPr>
          <a:xfrm>
            <a:off x="5280206" y="22446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7"/>
          </p:nvPr>
        </p:nvSpPr>
        <p:spPr>
          <a:xfrm>
            <a:off x="5280206" y="265779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8" hasCustomPrompt="1"/>
          </p:nvPr>
        </p:nvSpPr>
        <p:spPr>
          <a:xfrm>
            <a:off x="3426838" y="224263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 idx="9"/>
          </p:nvPr>
        </p:nvSpPr>
        <p:spPr>
          <a:xfrm>
            <a:off x="6444878" y="303058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3"/>
          </p:nvPr>
        </p:nvSpPr>
        <p:spPr>
          <a:xfrm>
            <a:off x="6444878" y="344563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idx="14" hasCustomPrompt="1"/>
          </p:nvPr>
        </p:nvSpPr>
        <p:spPr>
          <a:xfrm>
            <a:off x="2438988" y="157051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ctrTitle" idx="15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-92200" y="550200"/>
            <a:ext cx="17817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 l="-5163" r="-5163"/>
          <a:stretch/>
        </p:blipFill>
        <p:spPr>
          <a:xfrm>
            <a:off x="1858738" y="998175"/>
            <a:ext cx="627975" cy="119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3">
            <a:alphaModFix/>
          </a:blip>
          <a:srcRect l="-6985" r="-6974"/>
          <a:stretch/>
        </p:blipFill>
        <p:spPr>
          <a:xfrm>
            <a:off x="3143619" y="1788688"/>
            <a:ext cx="587575" cy="11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 rotWithShape="1">
          <a:blip r:embed="rId4">
            <a:alphaModFix/>
          </a:blip>
          <a:srcRect l="-1093" r="-1083"/>
          <a:stretch/>
        </p:blipFill>
        <p:spPr>
          <a:xfrm>
            <a:off x="5571661" y="3375372"/>
            <a:ext cx="661125" cy="11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 rotWithShape="1">
          <a:blip r:embed="rId5">
            <a:alphaModFix/>
          </a:blip>
          <a:srcRect l="-17075" r="-17062"/>
          <a:stretch/>
        </p:blipFill>
        <p:spPr>
          <a:xfrm>
            <a:off x="4312130" y="2586506"/>
            <a:ext cx="759475" cy="1209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5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2828850" y="2085625"/>
            <a:ext cx="3029100" cy="14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-92200" y="550200"/>
            <a:ext cx="17817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1_1_2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2638350" y="-156902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3031200" y="18570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1_1_1">
    <p:bg>
      <p:bgPr>
        <a:noFill/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2262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nica One"/>
              <a:buNone/>
              <a:defRPr sz="28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●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○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■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●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○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■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●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○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Lato Light"/>
              <a:buChar char="■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6" r:id="rId4"/>
    <p:sldLayoutId id="2147483659" r:id="rId5"/>
    <p:sldLayoutId id="2147483660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image" Target="../media/image7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jpeg"/><Relationship Id="rId1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5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26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9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png"/><Relationship Id="rId7" Type="http://schemas.openxmlformats.org/officeDocument/2006/relationships/image" Target="../media/image28.sv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microsoft.com/office/2007/relationships/hdphoto" Target="../media/hdphoto1.wdp"/><Relationship Id="rId10" Type="http://schemas.openxmlformats.org/officeDocument/2006/relationships/image" Target="../media/image31.png"/><Relationship Id="rId4" Type="http://schemas.openxmlformats.org/officeDocument/2006/relationships/image" Target="../media/image26.png"/><Relationship Id="rId9" Type="http://schemas.openxmlformats.org/officeDocument/2006/relationships/image" Target="../media/image3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6D698A7-CAA5-4675-9E32-537A62494F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4366292" y="2802900"/>
            <a:ext cx="6451395" cy="3650724"/>
          </a:xfrm>
          <a:prstGeom prst="flowChartDecision">
            <a:avLst/>
          </a:prstGeom>
        </p:spPr>
      </p:pic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365920" y="1597709"/>
            <a:ext cx="5356699" cy="9925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8CCEAA"/>
                </a:solidFill>
                <a:latin typeface="Montserrat Medium" panose="00000600000000000000" pitchFamily="2" charset="0"/>
                <a:cs typeface="Poppins" panose="00000500000000000000" pitchFamily="50" charset="0"/>
              </a:rPr>
              <a:t>SMARTAGRI</a:t>
            </a:r>
            <a:endParaRPr>
              <a:solidFill>
                <a:srgbClr val="8CCEAA"/>
              </a:solidFill>
              <a:latin typeface="Montserrat Medium" panose="00000600000000000000" pitchFamily="2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243990-4243-42E4-801A-0466DCFA0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50371" y="2262401"/>
            <a:ext cx="874713" cy="48172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0E6B936-CB76-42D9-BC26-FFDB6ECCC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70837" y="3454918"/>
            <a:ext cx="362855" cy="40007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E9A4498-ED15-4156-A07E-AA76224239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0276" y="2871560"/>
            <a:ext cx="1530988" cy="1873446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604C248-75BF-4DD7-97C2-3627B76DF3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29879" y="2936296"/>
            <a:ext cx="711827" cy="17439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5E423C0-169C-4A83-94D4-4AD992EB6E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975850" y="3972535"/>
            <a:ext cx="1623756" cy="1164512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BF23FE95-59A8-4AD1-8C73-F837FF0B7954}"/>
              </a:ext>
            </a:extLst>
          </p:cNvPr>
          <p:cNvGrpSpPr/>
          <p:nvPr/>
        </p:nvGrpSpPr>
        <p:grpSpPr>
          <a:xfrm>
            <a:off x="491320" y="203656"/>
            <a:ext cx="2236640" cy="369332"/>
            <a:chOff x="491320" y="203656"/>
            <a:chExt cx="2236640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F368C6-B2A7-4975-B3F0-F6E04A260D01}"/>
                </a:ext>
              </a:extLst>
            </p:cNvPr>
            <p:cNvSpPr txBox="1"/>
            <p:nvPr/>
          </p:nvSpPr>
          <p:spPr>
            <a:xfrm>
              <a:off x="783889" y="203656"/>
              <a:ext cx="194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>
                  <a:solidFill>
                    <a:schemeClr val="bg1"/>
                  </a:solidFill>
                  <a:latin typeface="Montserrat" panose="00000500000000000000" pitchFamily="2" charset="0"/>
                </a:rPr>
                <a:t>Dolphin</a:t>
              </a:r>
              <a:r>
                <a:rPr lang="en-US" sz="1800" b="1">
                  <a:solidFill>
                    <a:srgbClr val="7DE3C8"/>
                  </a:solidFill>
                  <a:latin typeface="Montserrat" panose="00000500000000000000" pitchFamily="2" charset="0"/>
                </a:rPr>
                <a:t>Group</a:t>
              </a:r>
              <a:endParaRPr lang="en-US" sz="2000" b="1">
                <a:solidFill>
                  <a:srgbClr val="7DE3C8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F47CE607-AA55-428F-BF30-D63318A4D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1320" y="281046"/>
              <a:ext cx="292569" cy="214551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05058D8-D03E-4184-AC7B-18916ECED5F1}"/>
              </a:ext>
            </a:extLst>
          </p:cNvPr>
          <p:cNvSpPr txBox="1"/>
          <p:nvPr/>
        </p:nvSpPr>
        <p:spPr>
          <a:xfrm>
            <a:off x="380189" y="2436350"/>
            <a:ext cx="28878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CEBF0"/>
                </a:solidFill>
                <a:latin typeface="Montserrat Thin" panose="00000300000000000000" pitchFamily="2" charset="0"/>
                <a:cs typeface="Poppins" panose="00000500000000000000" pitchFamily="50" charset="0"/>
              </a:rPr>
              <a:t>Project presentation</a:t>
            </a:r>
            <a:endParaRPr lang="en-US" sz="1100">
              <a:solidFill>
                <a:srgbClr val="DCEBF0"/>
              </a:solidFill>
              <a:latin typeface="Montserrat Thin" panose="00000300000000000000" pitchFamily="2" charset="0"/>
              <a:cs typeface="Poppins" panose="00000500000000000000" pitchFamily="50" charset="0"/>
            </a:endParaRPr>
          </a:p>
        </p:txBody>
      </p:sp>
    </p:spTree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1080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044699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>
                <a:solidFill>
                  <a:schemeClr val="bg1"/>
                </a:solidFill>
                <a:latin typeface="Montserrat Medium" panose="00000600000000000000" pitchFamily="2" charset="0"/>
              </a:rPr>
              <a:t>Finance</a:t>
            </a:r>
            <a:endParaRPr lang="en-US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F947F4C-B094-4C93-92AC-867C6D105209}"/>
              </a:ext>
            </a:extLst>
          </p:cNvPr>
          <p:cNvGrpSpPr/>
          <p:nvPr/>
        </p:nvGrpSpPr>
        <p:grpSpPr>
          <a:xfrm>
            <a:off x="1915384" y="1335517"/>
            <a:ext cx="5313232" cy="2487854"/>
            <a:chOff x="845397" y="1085409"/>
            <a:chExt cx="5313232" cy="2487854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1E154D7-2B4F-4FB4-9681-804488DC4D60}"/>
                </a:ext>
              </a:extLst>
            </p:cNvPr>
            <p:cNvGrpSpPr/>
            <p:nvPr/>
          </p:nvGrpSpPr>
          <p:grpSpPr>
            <a:xfrm>
              <a:off x="845830" y="1527580"/>
              <a:ext cx="5312796" cy="276999"/>
              <a:chOff x="845830" y="1625722"/>
              <a:chExt cx="5312796" cy="276999"/>
            </a:xfrm>
          </p:grpSpPr>
          <p:sp>
            <p:nvSpPr>
              <p:cNvPr id="54" name="Google Shape;273;p24">
                <a:extLst>
                  <a:ext uri="{FF2B5EF4-FFF2-40B4-BE49-F238E27FC236}">
                    <a16:creationId xmlns:a16="http://schemas.microsoft.com/office/drawing/2014/main" id="{115245F2-326F-4330-8EE1-C8A4C17E2F80}"/>
                  </a:ext>
                </a:extLst>
              </p:cNvPr>
              <p:cNvSpPr txBox="1"/>
              <p:nvPr/>
            </p:nvSpPr>
            <p:spPr>
              <a:xfrm>
                <a:off x="5418792" y="1636977"/>
                <a:ext cx="739834" cy="23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vi-VN" sz="1000" b="1">
                    <a:solidFill>
                      <a:schemeClr val="accent4"/>
                    </a:solidFill>
                    <a:latin typeface="Montserrat" panose="00000500000000000000" pitchFamily="2" charset="0"/>
                    <a:ea typeface="Lato Light"/>
                    <a:cs typeface="Lato Light"/>
                    <a:sym typeface="Lato Light"/>
                  </a:rPr>
                  <a:t>Free</a:t>
                </a:r>
                <a:endParaRPr sz="1000" b="1">
                  <a:solidFill>
                    <a:schemeClr val="lt1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1911EE6-BA52-41BA-84FF-F265B2F12D01}"/>
                  </a:ext>
                </a:extLst>
              </p:cNvPr>
              <p:cNvSpPr txBox="1"/>
              <p:nvPr/>
            </p:nvSpPr>
            <p:spPr>
              <a:xfrm>
                <a:off x="845830" y="1625722"/>
                <a:ext cx="318450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120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Storing data, files, information</a:t>
                </a:r>
                <a:endParaRPr lang="en-US" sz="12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1028" name="Picture 4" descr="Cloud Storage dành cho Công việc và Gia đình – Google Drive">
                <a:extLst>
                  <a:ext uri="{FF2B5EF4-FFF2-40B4-BE49-F238E27FC236}">
                    <a16:creationId xmlns:a16="http://schemas.microsoft.com/office/drawing/2014/main" id="{5C17E084-A3EE-42B4-A7D1-9D2DE3FD61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7473" y="1637655"/>
                <a:ext cx="237744" cy="237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AAC8131-CC47-4940-B8C5-4E253B0FECEE}"/>
                </a:ext>
              </a:extLst>
            </p:cNvPr>
            <p:cNvGrpSpPr/>
            <p:nvPr/>
          </p:nvGrpSpPr>
          <p:grpSpPr>
            <a:xfrm>
              <a:off x="845397" y="1969751"/>
              <a:ext cx="5313229" cy="276999"/>
              <a:chOff x="845397" y="2041254"/>
              <a:chExt cx="5313229" cy="276999"/>
            </a:xfrm>
          </p:grpSpPr>
          <p:sp>
            <p:nvSpPr>
              <p:cNvPr id="51" name="Google Shape;270;p24">
                <a:extLst>
                  <a:ext uri="{FF2B5EF4-FFF2-40B4-BE49-F238E27FC236}">
                    <a16:creationId xmlns:a16="http://schemas.microsoft.com/office/drawing/2014/main" id="{81D53AC6-7D47-4962-BF56-E33F320E4079}"/>
                  </a:ext>
                </a:extLst>
              </p:cNvPr>
              <p:cNvSpPr txBox="1"/>
              <p:nvPr/>
            </p:nvSpPr>
            <p:spPr>
              <a:xfrm>
                <a:off x="5418791" y="2052509"/>
                <a:ext cx="739835" cy="23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vi-VN" sz="1000" b="1">
                    <a:solidFill>
                      <a:schemeClr val="accent3"/>
                    </a:solidFill>
                    <a:latin typeface="Montserrat" panose="00000500000000000000" pitchFamily="2" charset="0"/>
                    <a:ea typeface="Lato Light"/>
                    <a:cs typeface="Lato Light"/>
                    <a:sym typeface="Lato Light"/>
                  </a:rPr>
                  <a:t>Free</a:t>
                </a:r>
                <a:endParaRPr sz="1000" b="1">
                  <a:solidFill>
                    <a:schemeClr val="lt1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A5D76A1-2214-4F84-80BA-741018419F25}"/>
                  </a:ext>
                </a:extLst>
              </p:cNvPr>
              <p:cNvSpPr txBox="1"/>
              <p:nvPr/>
            </p:nvSpPr>
            <p:spPr>
              <a:xfrm>
                <a:off x="845397" y="2041254"/>
                <a:ext cx="319345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120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Communication</a:t>
                </a:r>
                <a:endParaRPr lang="en-US" sz="12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1030" name="Picture 6" descr="Zalo PC - Tải Zalo PC để làm việc nhóm hiệu quả và gửi file nhanh">
                <a:extLst>
                  <a:ext uri="{FF2B5EF4-FFF2-40B4-BE49-F238E27FC236}">
                    <a16:creationId xmlns:a16="http://schemas.microsoft.com/office/drawing/2014/main" id="{E8E798EE-98DB-4987-8D0E-6209362C6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9964" y="2053187"/>
                <a:ext cx="237744" cy="237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Facebook Brand Resources">
                <a:extLst>
                  <a:ext uri="{FF2B5EF4-FFF2-40B4-BE49-F238E27FC236}">
                    <a16:creationId xmlns:a16="http://schemas.microsoft.com/office/drawing/2014/main" id="{DAA09D5C-C467-48A3-8E69-5735A38C01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41336" y="2053187"/>
                <a:ext cx="237744" cy="237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Gmail – Email của Google">
                <a:extLst>
                  <a:ext uri="{FF2B5EF4-FFF2-40B4-BE49-F238E27FC236}">
                    <a16:creationId xmlns:a16="http://schemas.microsoft.com/office/drawing/2014/main" id="{DB3C53BC-A407-4103-BD0E-D3CD3404A2C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014437" y="2053187"/>
                <a:ext cx="237744" cy="237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C29A0B1E-BC46-4257-8064-087814D02B45}"/>
                </a:ext>
              </a:extLst>
            </p:cNvPr>
            <p:cNvGrpSpPr/>
            <p:nvPr/>
          </p:nvGrpSpPr>
          <p:grpSpPr>
            <a:xfrm>
              <a:off x="845828" y="2411922"/>
              <a:ext cx="5312800" cy="276999"/>
              <a:chOff x="845828" y="2464990"/>
              <a:chExt cx="5312800" cy="276999"/>
            </a:xfrm>
          </p:grpSpPr>
          <p:sp>
            <p:nvSpPr>
              <p:cNvPr id="55" name="Google Shape;274;p24">
                <a:extLst>
                  <a:ext uri="{FF2B5EF4-FFF2-40B4-BE49-F238E27FC236}">
                    <a16:creationId xmlns:a16="http://schemas.microsoft.com/office/drawing/2014/main" id="{20294539-806E-4D95-B347-ADB85D9838EB}"/>
                  </a:ext>
                </a:extLst>
              </p:cNvPr>
              <p:cNvSpPr txBox="1"/>
              <p:nvPr/>
            </p:nvSpPr>
            <p:spPr>
              <a:xfrm>
                <a:off x="5418792" y="2476245"/>
                <a:ext cx="739836" cy="23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vi-VN" sz="1000" b="1">
                    <a:solidFill>
                      <a:schemeClr val="accent2"/>
                    </a:solidFill>
                    <a:latin typeface="Montserrat" panose="00000500000000000000" pitchFamily="2" charset="0"/>
                    <a:ea typeface="Lato Light"/>
                    <a:cs typeface="Lato Light"/>
                    <a:sym typeface="Lato Light"/>
                  </a:rPr>
                  <a:t>Free</a:t>
                </a:r>
                <a:endParaRPr sz="1000" b="1">
                  <a:solidFill>
                    <a:schemeClr val="lt1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27D6988-0796-44D2-A2E0-57E425CC6BC6}"/>
                  </a:ext>
                </a:extLst>
              </p:cNvPr>
              <p:cNvSpPr txBox="1"/>
              <p:nvPr/>
            </p:nvSpPr>
            <p:spPr>
              <a:xfrm>
                <a:off x="845828" y="2464990"/>
                <a:ext cx="318450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120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Conduct meeting</a:t>
                </a:r>
                <a:endParaRPr lang="en-US" sz="12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1036" name="Picture 12" descr="Meet">
                <a:extLst>
                  <a:ext uri="{FF2B5EF4-FFF2-40B4-BE49-F238E27FC236}">
                    <a16:creationId xmlns:a16="http://schemas.microsoft.com/office/drawing/2014/main" id="{ED082C93-E90D-4B0B-85BD-563E5B5577F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9964" y="2476923"/>
                <a:ext cx="237744" cy="237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443B306-3733-43C4-B559-655BA890FC37}"/>
                </a:ext>
              </a:extLst>
            </p:cNvPr>
            <p:cNvGrpSpPr/>
            <p:nvPr/>
          </p:nvGrpSpPr>
          <p:grpSpPr>
            <a:xfrm>
              <a:off x="853832" y="2854093"/>
              <a:ext cx="5304797" cy="276999"/>
              <a:chOff x="853832" y="2897471"/>
              <a:chExt cx="5304797" cy="276999"/>
            </a:xfrm>
          </p:grpSpPr>
          <p:sp>
            <p:nvSpPr>
              <p:cNvPr id="52" name="Google Shape;271;p24">
                <a:extLst>
                  <a:ext uri="{FF2B5EF4-FFF2-40B4-BE49-F238E27FC236}">
                    <a16:creationId xmlns:a16="http://schemas.microsoft.com/office/drawing/2014/main" id="{A440B2FF-67F0-40E4-9BAB-46D0BFAD8D3A}"/>
                  </a:ext>
                </a:extLst>
              </p:cNvPr>
              <p:cNvSpPr txBox="1"/>
              <p:nvPr/>
            </p:nvSpPr>
            <p:spPr>
              <a:xfrm>
                <a:off x="5418792" y="2908726"/>
                <a:ext cx="739837" cy="23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vi-VN" sz="1000" b="1">
                    <a:solidFill>
                      <a:schemeClr val="accent1"/>
                    </a:solidFill>
                    <a:latin typeface="Montserrat" panose="00000500000000000000" pitchFamily="2" charset="0"/>
                    <a:ea typeface="Lato Light"/>
                    <a:cs typeface="Lato Light"/>
                    <a:sym typeface="Lato Light"/>
                  </a:rPr>
                  <a:t>Free</a:t>
                </a:r>
                <a:endParaRPr sz="1000" b="1">
                  <a:solidFill>
                    <a:schemeClr val="accent1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C15A47D-131B-4ECB-979D-19528504853C}"/>
                  </a:ext>
                </a:extLst>
              </p:cNvPr>
              <p:cNvSpPr txBox="1"/>
              <p:nvPr/>
            </p:nvSpPr>
            <p:spPr>
              <a:xfrm>
                <a:off x="853832" y="2897471"/>
                <a:ext cx="3184505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120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UI/UX design</a:t>
                </a:r>
                <a:endParaRPr lang="en-US" sz="12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1038" name="Picture 14" descr="Figma down? Current outages and problems | Downdetector">
                <a:extLst>
                  <a:ext uri="{FF2B5EF4-FFF2-40B4-BE49-F238E27FC236}">
                    <a16:creationId xmlns:a16="http://schemas.microsoft.com/office/drawing/2014/main" id="{AA9A23F5-E5EA-4426-B971-3C3E54022F3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59964" y="2909404"/>
                <a:ext cx="237744" cy="2377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AE7B784-386D-4E1A-A689-90C242B795A2}"/>
                </a:ext>
              </a:extLst>
            </p:cNvPr>
            <p:cNvGrpSpPr/>
            <p:nvPr/>
          </p:nvGrpSpPr>
          <p:grpSpPr>
            <a:xfrm>
              <a:off x="845827" y="3296264"/>
              <a:ext cx="5312802" cy="276999"/>
              <a:chOff x="845827" y="3353414"/>
              <a:chExt cx="5312802" cy="276999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14A7B0F-8B40-4818-988F-97A26DFFF42F}"/>
                  </a:ext>
                </a:extLst>
              </p:cNvPr>
              <p:cNvSpPr txBox="1"/>
              <p:nvPr/>
            </p:nvSpPr>
            <p:spPr>
              <a:xfrm>
                <a:off x="845827" y="3353414"/>
                <a:ext cx="3184506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120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Reference resources, data researching</a:t>
                </a:r>
                <a:endParaRPr lang="en-US" sz="12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1040" name="Picture 16" descr="Google Việt Nam - YouTube">
                <a:extLst>
                  <a:ext uri="{FF2B5EF4-FFF2-40B4-BE49-F238E27FC236}">
                    <a16:creationId xmlns:a16="http://schemas.microsoft.com/office/drawing/2014/main" id="{3F894D3E-2E31-40E0-9275-0F9172FDD39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4536" y="3369919"/>
                <a:ext cx="228600" cy="228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9" name="Google Shape;272;p24">
                <a:extLst>
                  <a:ext uri="{FF2B5EF4-FFF2-40B4-BE49-F238E27FC236}">
                    <a16:creationId xmlns:a16="http://schemas.microsoft.com/office/drawing/2014/main" id="{3E9E079E-005B-4D63-A0B0-BDAD25BD71D3}"/>
                  </a:ext>
                </a:extLst>
              </p:cNvPr>
              <p:cNvSpPr txBox="1"/>
              <p:nvPr/>
            </p:nvSpPr>
            <p:spPr>
              <a:xfrm>
                <a:off x="5418792" y="3364669"/>
                <a:ext cx="739837" cy="23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vi-VN" sz="1000" b="1">
                    <a:solidFill>
                      <a:srgbClr val="3D90B9"/>
                    </a:solidFill>
                    <a:latin typeface="Montserrat" panose="00000500000000000000" pitchFamily="2" charset="0"/>
                    <a:ea typeface="Lato Light"/>
                    <a:cs typeface="Lato Light"/>
                    <a:sym typeface="Lato Light"/>
                  </a:rPr>
                  <a:t>Free</a:t>
                </a:r>
                <a:endParaRPr sz="1000" b="1">
                  <a:solidFill>
                    <a:srgbClr val="3D90B9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endParaRP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F5FEB4A-C972-4FC5-84F5-C1B1D7A70888}"/>
                </a:ext>
              </a:extLst>
            </p:cNvPr>
            <p:cNvGrpSpPr/>
            <p:nvPr/>
          </p:nvGrpSpPr>
          <p:grpSpPr>
            <a:xfrm>
              <a:off x="845830" y="1085409"/>
              <a:ext cx="5312796" cy="276999"/>
              <a:chOff x="845830" y="1142559"/>
              <a:chExt cx="5312796" cy="276999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942E210-3763-4D33-978C-B3B2033E7728}"/>
                  </a:ext>
                </a:extLst>
              </p:cNvPr>
              <p:cNvSpPr txBox="1"/>
              <p:nvPr/>
            </p:nvSpPr>
            <p:spPr>
              <a:xfrm>
                <a:off x="845830" y="1142559"/>
                <a:ext cx="318450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vi-VN" sz="1200">
                    <a:solidFill>
                      <a:schemeClr val="bg1"/>
                    </a:solidFill>
                    <a:latin typeface="Montserrat" panose="00000500000000000000" pitchFamily="2" charset="0"/>
                  </a:rPr>
                  <a:t>Manage working process</a:t>
                </a:r>
                <a:endParaRPr lang="en-US" sz="1200">
                  <a:solidFill>
                    <a:schemeClr val="bg1"/>
                  </a:solidFill>
                  <a:latin typeface="Montserrat" panose="00000500000000000000" pitchFamily="2" charset="0"/>
                </a:endParaRPr>
              </a:p>
            </p:txBody>
          </p:sp>
          <p:pic>
            <p:nvPicPr>
              <p:cNvPr id="1026" name="Picture 2" descr="ClickUp - Manage Teams &amp;amp; Tasks - Ứng dụng trên Google Play">
                <a:extLst>
                  <a:ext uri="{FF2B5EF4-FFF2-40B4-BE49-F238E27FC236}">
                    <a16:creationId xmlns:a16="http://schemas.microsoft.com/office/drawing/2014/main" id="{8A38EFDB-BB6E-40A1-85DD-85B5E3C08A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61629" y="1155325"/>
                <a:ext cx="236079" cy="23607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3" name="Google Shape;273;p24">
                <a:extLst>
                  <a:ext uri="{FF2B5EF4-FFF2-40B4-BE49-F238E27FC236}">
                    <a16:creationId xmlns:a16="http://schemas.microsoft.com/office/drawing/2014/main" id="{132881A1-B95B-46DC-9B8B-79B0086EB8BA}"/>
                  </a:ext>
                </a:extLst>
              </p:cNvPr>
              <p:cNvSpPr txBox="1"/>
              <p:nvPr/>
            </p:nvSpPr>
            <p:spPr>
              <a:xfrm>
                <a:off x="5418792" y="1153814"/>
                <a:ext cx="739834" cy="23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vi-VN" sz="1000" b="1">
                    <a:solidFill>
                      <a:srgbClr val="D1E3B3"/>
                    </a:solidFill>
                    <a:latin typeface="Montserrat" panose="00000500000000000000" pitchFamily="2" charset="0"/>
                    <a:ea typeface="Lato Light"/>
                    <a:cs typeface="Lato Light"/>
                    <a:sym typeface="Lato Light"/>
                  </a:rPr>
                  <a:t>Free</a:t>
                </a:r>
                <a:endParaRPr sz="1000" b="1">
                  <a:solidFill>
                    <a:srgbClr val="D1E3B3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endParaRPr>
              </a:p>
            </p:txBody>
          </p:sp>
        </p:grpSp>
      </p:grpSp>
      <p:pic>
        <p:nvPicPr>
          <p:cNvPr id="49" name="Graphic 48">
            <a:extLst>
              <a:ext uri="{FF2B5EF4-FFF2-40B4-BE49-F238E27FC236}">
                <a16:creationId xmlns:a16="http://schemas.microsoft.com/office/drawing/2014/main" id="{B0521EE7-3BD5-4E42-929F-DAD0F2ABD7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51071" y="4173751"/>
            <a:ext cx="874713" cy="481726"/>
          </a:xfrm>
          <a:prstGeom prst="rect">
            <a:avLst/>
          </a:prstGeom>
        </p:spPr>
      </p:pic>
      <p:pic>
        <p:nvPicPr>
          <p:cNvPr id="58" name="Graphic 57">
            <a:extLst>
              <a:ext uri="{FF2B5EF4-FFF2-40B4-BE49-F238E27FC236}">
                <a16:creationId xmlns:a16="http://schemas.microsoft.com/office/drawing/2014/main" id="{3441BBF7-8CE3-4B1D-A9F4-34098EC6DFC4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3000"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16470" t="24967" r="10011" b="24494"/>
          <a:stretch/>
        </p:blipFill>
        <p:spPr>
          <a:xfrm>
            <a:off x="-2921119" y="3105348"/>
            <a:ext cx="6451395" cy="3650724"/>
          </a:xfrm>
          <a:prstGeom prst="flowChartDecision">
            <a:avLst/>
          </a:prstGeom>
        </p:spPr>
      </p:pic>
    </p:spTree>
    <p:extLst>
      <p:ext uri="{BB962C8B-B14F-4D97-AF65-F5344CB8AC3E}">
        <p14:creationId xmlns:p14="http://schemas.microsoft.com/office/powerpoint/2010/main" val="2777703270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>
            <a:extLst>
              <a:ext uri="{FF2B5EF4-FFF2-40B4-BE49-F238E27FC236}">
                <a16:creationId xmlns:a16="http://schemas.microsoft.com/office/drawing/2014/main" id="{E729E121-479E-4265-A3BC-22C687C12A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-1929388" y="3804350"/>
            <a:ext cx="4237479" cy="2397910"/>
          </a:xfrm>
          <a:prstGeom prst="flowChartDecision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1080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044699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>
                <a:solidFill>
                  <a:schemeClr val="bg1"/>
                </a:solidFill>
                <a:latin typeface="Montserrat Medium" panose="00000600000000000000" pitchFamily="2" charset="0"/>
              </a:rPr>
              <a:t>Project timeline</a:t>
            </a:r>
            <a:endParaRPr lang="en-US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FDC1F7A4-5332-4A10-A1A2-EFE4351139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980813"/>
              </p:ext>
            </p:extLst>
          </p:nvPr>
        </p:nvGraphicFramePr>
        <p:xfrm>
          <a:off x="566737" y="813435"/>
          <a:ext cx="8010525" cy="2571750"/>
        </p:xfrm>
        <a:graphic>
          <a:graphicData uri="http://schemas.openxmlformats.org/drawingml/2006/table">
            <a:tbl>
              <a:tblPr/>
              <a:tblGrid>
                <a:gridCol w="1028700">
                  <a:extLst>
                    <a:ext uri="{9D8B030D-6E8A-4147-A177-3AD203B41FA5}">
                      <a16:colId xmlns:a16="http://schemas.microsoft.com/office/drawing/2014/main" val="3183888527"/>
                    </a:ext>
                  </a:extLst>
                </a:gridCol>
                <a:gridCol w="2143125">
                  <a:extLst>
                    <a:ext uri="{9D8B030D-6E8A-4147-A177-3AD203B41FA5}">
                      <a16:colId xmlns:a16="http://schemas.microsoft.com/office/drawing/2014/main" val="4063893052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746423343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2137226073"/>
                    </a:ext>
                  </a:extLst>
                </a:gridCol>
                <a:gridCol w="1244918">
                  <a:extLst>
                    <a:ext uri="{9D8B030D-6E8A-4147-A177-3AD203B41FA5}">
                      <a16:colId xmlns:a16="http://schemas.microsoft.com/office/drawing/2014/main" val="3989248258"/>
                    </a:ext>
                  </a:extLst>
                </a:gridCol>
                <a:gridCol w="1231582">
                  <a:extLst>
                    <a:ext uri="{9D8B030D-6E8A-4147-A177-3AD203B41FA5}">
                      <a16:colId xmlns:a16="http://schemas.microsoft.com/office/drawing/2014/main" val="752129903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Milestone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Description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Assignee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Begin Date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Target End Date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Completed Date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514350">
                <a:tc rowSpan="4"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Phase 1: Kick-start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Research, strategize &amp; plan; Develop ideas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All members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05/11/2021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05/12/2021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05/12/2021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  <a:tr h="514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Assumption of risk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Tùng, Khang, Trang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05/11/2021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05/12/2021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05/12/2021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868665"/>
                  </a:ext>
                </a:extLst>
              </a:tr>
              <a:tr h="514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Project introduction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All members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05/11/2021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05/12/2021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05/12/2021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708934"/>
                  </a:ext>
                </a:extLst>
              </a:tr>
              <a:tr h="514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Project proposal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All members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05/13/2021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05/19/2021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05/19/2021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49840097"/>
                  </a:ext>
                </a:extLst>
              </a:tr>
            </a:tbl>
          </a:graphicData>
        </a:graphic>
      </p:graphicFrame>
      <p:grpSp>
        <p:nvGrpSpPr>
          <p:cNvPr id="5" name="Group 4">
            <a:extLst>
              <a:ext uri="{FF2B5EF4-FFF2-40B4-BE49-F238E27FC236}">
                <a16:creationId xmlns:a16="http://schemas.microsoft.com/office/drawing/2014/main" id="{1EE2AEF8-440A-4EA9-AEC9-557200795B45}"/>
              </a:ext>
            </a:extLst>
          </p:cNvPr>
          <p:cNvGrpSpPr/>
          <p:nvPr/>
        </p:nvGrpSpPr>
        <p:grpSpPr>
          <a:xfrm>
            <a:off x="-121921" y="3341831"/>
            <a:ext cx="2416970" cy="2457313"/>
            <a:chOff x="4525088" y="843664"/>
            <a:chExt cx="4151980" cy="4221284"/>
          </a:xfrm>
        </p:grpSpPr>
        <p:cxnSp>
          <p:nvCxnSpPr>
            <p:cNvPr id="9" name="Google Shape;363;p25">
              <a:extLst>
                <a:ext uri="{FF2B5EF4-FFF2-40B4-BE49-F238E27FC236}">
                  <a16:creationId xmlns:a16="http://schemas.microsoft.com/office/drawing/2014/main" id="{C9A1FC58-8231-4422-8E66-90EB7BBC691A}"/>
                </a:ext>
              </a:extLst>
            </p:cNvPr>
            <p:cNvCxnSpPr>
              <a:cxnSpLocks/>
            </p:cNvCxnSpPr>
            <p:nvPr/>
          </p:nvCxnSpPr>
          <p:spPr>
            <a:xfrm>
              <a:off x="4525088" y="843664"/>
              <a:ext cx="2590086" cy="1509162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64;p25">
              <a:extLst>
                <a:ext uri="{FF2B5EF4-FFF2-40B4-BE49-F238E27FC236}">
                  <a16:creationId xmlns:a16="http://schemas.microsoft.com/office/drawing/2014/main" id="{FB4DADA6-D145-4D33-A503-C769CEEF8677}"/>
                </a:ext>
              </a:extLst>
            </p:cNvPr>
            <p:cNvCxnSpPr/>
            <p:nvPr/>
          </p:nvCxnSpPr>
          <p:spPr>
            <a:xfrm flipH="1">
              <a:off x="5362575" y="2362200"/>
              <a:ext cx="1638300" cy="924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365;p25">
              <a:extLst>
                <a:ext uri="{FF2B5EF4-FFF2-40B4-BE49-F238E27FC236}">
                  <a16:creationId xmlns:a16="http://schemas.microsoft.com/office/drawing/2014/main" id="{894120D9-0F3F-4757-8CAB-C01C8B9FEADE}"/>
                </a:ext>
              </a:extLst>
            </p:cNvPr>
            <p:cNvCxnSpPr>
              <a:cxnSpLocks/>
            </p:cNvCxnSpPr>
            <p:nvPr/>
          </p:nvCxnSpPr>
          <p:spPr>
            <a:xfrm>
              <a:off x="5210175" y="3057525"/>
              <a:ext cx="3466893" cy="2007423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2D58104-43EB-4B71-8990-3D3AE5FC154F}"/>
              </a:ext>
            </a:extLst>
          </p:cNvPr>
          <p:cNvGrpSpPr/>
          <p:nvPr/>
        </p:nvGrpSpPr>
        <p:grpSpPr>
          <a:xfrm>
            <a:off x="344457" y="3470310"/>
            <a:ext cx="444559" cy="442238"/>
            <a:chOff x="5329501" y="1152010"/>
            <a:chExt cx="825414" cy="821105"/>
          </a:xfrm>
        </p:grpSpPr>
        <p:sp>
          <p:nvSpPr>
            <p:cNvPr id="13" name="Google Shape;389;p25">
              <a:extLst>
                <a:ext uri="{FF2B5EF4-FFF2-40B4-BE49-F238E27FC236}">
                  <a16:creationId xmlns:a16="http://schemas.microsoft.com/office/drawing/2014/main" id="{353A33E3-1595-4FF6-9438-41970F17A251}"/>
                </a:ext>
              </a:extLst>
            </p:cNvPr>
            <p:cNvSpPr/>
            <p:nvPr/>
          </p:nvSpPr>
          <p:spPr>
            <a:xfrm>
              <a:off x="5714365" y="1152010"/>
              <a:ext cx="55686" cy="32312"/>
            </a:xfrm>
            <a:custGeom>
              <a:avLst/>
              <a:gdLst/>
              <a:ahLst/>
              <a:cxnLst/>
              <a:rect l="l" t="t" r="r" b="b"/>
              <a:pathLst>
                <a:path w="3476" h="2017" extrusionOk="0">
                  <a:moveTo>
                    <a:pt x="1728" y="0"/>
                  </a:moveTo>
                  <a:lnTo>
                    <a:pt x="0" y="1018"/>
                  </a:lnTo>
                  <a:lnTo>
                    <a:pt x="1748" y="2016"/>
                  </a:lnTo>
                  <a:lnTo>
                    <a:pt x="3476" y="1018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0;p25">
              <a:extLst>
                <a:ext uri="{FF2B5EF4-FFF2-40B4-BE49-F238E27FC236}">
                  <a16:creationId xmlns:a16="http://schemas.microsoft.com/office/drawing/2014/main" id="{06CDE62A-9ED6-4581-8D8C-B11F4A56D0EC}"/>
                </a:ext>
              </a:extLst>
            </p:cNvPr>
            <p:cNvSpPr/>
            <p:nvPr/>
          </p:nvSpPr>
          <p:spPr>
            <a:xfrm>
              <a:off x="5742048" y="1168302"/>
              <a:ext cx="412867" cy="804813"/>
            </a:xfrm>
            <a:custGeom>
              <a:avLst/>
              <a:gdLst/>
              <a:ahLst/>
              <a:cxnLst/>
              <a:rect l="l" t="t" r="r" b="b"/>
              <a:pathLst>
                <a:path w="25772" h="50238" extrusionOk="0">
                  <a:moveTo>
                    <a:pt x="1748" y="1"/>
                  </a:moveTo>
                  <a:lnTo>
                    <a:pt x="0" y="999"/>
                  </a:lnTo>
                  <a:lnTo>
                    <a:pt x="0" y="50237"/>
                  </a:lnTo>
                  <a:lnTo>
                    <a:pt x="25772" y="3541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1;p25">
              <a:extLst>
                <a:ext uri="{FF2B5EF4-FFF2-40B4-BE49-F238E27FC236}">
                  <a16:creationId xmlns:a16="http://schemas.microsoft.com/office/drawing/2014/main" id="{8A538675-7CE2-4A3E-895F-6BA50AB66527}"/>
                </a:ext>
              </a:extLst>
            </p:cNvPr>
            <p:cNvSpPr/>
            <p:nvPr/>
          </p:nvSpPr>
          <p:spPr>
            <a:xfrm>
              <a:off x="5329501" y="1168302"/>
              <a:ext cx="412563" cy="804813"/>
            </a:xfrm>
            <a:custGeom>
              <a:avLst/>
              <a:gdLst/>
              <a:ahLst/>
              <a:cxnLst/>
              <a:rect l="l" t="t" r="r" b="b"/>
              <a:pathLst>
                <a:path w="25753" h="50238" extrusionOk="0">
                  <a:moveTo>
                    <a:pt x="24082" y="1"/>
                  </a:moveTo>
                  <a:lnTo>
                    <a:pt x="0" y="35412"/>
                  </a:lnTo>
                  <a:lnTo>
                    <a:pt x="25752" y="50237"/>
                  </a:lnTo>
                  <a:lnTo>
                    <a:pt x="25752" y="999"/>
                  </a:lnTo>
                  <a:lnTo>
                    <a:pt x="24082" y="1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398;p25">
              <a:extLst>
                <a:ext uri="{FF2B5EF4-FFF2-40B4-BE49-F238E27FC236}">
                  <a16:creationId xmlns:a16="http://schemas.microsoft.com/office/drawing/2014/main" id="{828A9821-4FE0-4205-B88B-33B75F227F96}"/>
                </a:ext>
              </a:extLst>
            </p:cNvPr>
            <p:cNvSpPr/>
            <p:nvPr/>
          </p:nvSpPr>
          <p:spPr>
            <a:xfrm>
              <a:off x="5854636" y="1591310"/>
              <a:ext cx="122473" cy="180914"/>
            </a:xfrm>
            <a:custGeom>
              <a:avLst/>
              <a:gdLst/>
              <a:ahLst/>
              <a:cxnLst/>
              <a:rect l="l" t="t" r="r" b="b"/>
              <a:pathLst>
                <a:path w="7645" h="11293" extrusionOk="0">
                  <a:moveTo>
                    <a:pt x="2517" y="1"/>
                  </a:moveTo>
                  <a:lnTo>
                    <a:pt x="1595" y="462"/>
                  </a:lnTo>
                  <a:lnTo>
                    <a:pt x="1" y="3016"/>
                  </a:lnTo>
                  <a:lnTo>
                    <a:pt x="673" y="3611"/>
                  </a:lnTo>
                  <a:lnTo>
                    <a:pt x="1998" y="1537"/>
                  </a:lnTo>
                  <a:lnTo>
                    <a:pt x="4936" y="9622"/>
                  </a:lnTo>
                  <a:lnTo>
                    <a:pt x="3496" y="10352"/>
                  </a:lnTo>
                  <a:lnTo>
                    <a:pt x="3842" y="11293"/>
                  </a:lnTo>
                  <a:lnTo>
                    <a:pt x="7644" y="9372"/>
                  </a:lnTo>
                  <a:lnTo>
                    <a:pt x="7298" y="8450"/>
                  </a:lnTo>
                  <a:lnTo>
                    <a:pt x="5858" y="9161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rgbClr val="C5E3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7038310-9F8B-4139-82ED-3C9D3AF8F95D}"/>
              </a:ext>
            </a:extLst>
          </p:cNvPr>
          <p:cNvGrpSpPr/>
          <p:nvPr/>
        </p:nvGrpSpPr>
        <p:grpSpPr>
          <a:xfrm>
            <a:off x="1146334" y="3867502"/>
            <a:ext cx="461691" cy="459545"/>
            <a:chOff x="6323798" y="1477488"/>
            <a:chExt cx="1192128" cy="1186585"/>
          </a:xfrm>
        </p:grpSpPr>
        <p:sp>
          <p:nvSpPr>
            <p:cNvPr id="19" name="Google Shape;386;p25">
              <a:extLst>
                <a:ext uri="{FF2B5EF4-FFF2-40B4-BE49-F238E27FC236}">
                  <a16:creationId xmlns:a16="http://schemas.microsoft.com/office/drawing/2014/main" id="{66F2F6AE-DB13-4C2D-96BA-E109CC94F828}"/>
                </a:ext>
              </a:extLst>
            </p:cNvPr>
            <p:cNvSpPr/>
            <p:nvPr/>
          </p:nvSpPr>
          <p:spPr>
            <a:xfrm>
              <a:off x="6879404" y="1477488"/>
              <a:ext cx="80917" cy="46778"/>
            </a:xfrm>
            <a:custGeom>
              <a:avLst/>
              <a:gdLst/>
              <a:ahLst/>
              <a:cxnLst/>
              <a:rect l="l" t="t" r="r" b="b"/>
              <a:pathLst>
                <a:path w="5051" h="2920" extrusionOk="0">
                  <a:moveTo>
                    <a:pt x="2516" y="0"/>
                  </a:moveTo>
                  <a:lnTo>
                    <a:pt x="0" y="1460"/>
                  </a:lnTo>
                  <a:lnTo>
                    <a:pt x="2535" y="2919"/>
                  </a:lnTo>
                  <a:lnTo>
                    <a:pt x="5051" y="146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7;p25">
              <a:extLst>
                <a:ext uri="{FF2B5EF4-FFF2-40B4-BE49-F238E27FC236}">
                  <a16:creationId xmlns:a16="http://schemas.microsoft.com/office/drawing/2014/main" id="{CDE2DE64-DA79-4A1A-B173-ADFDDBD07EEE}"/>
                </a:ext>
              </a:extLst>
            </p:cNvPr>
            <p:cNvSpPr/>
            <p:nvPr/>
          </p:nvSpPr>
          <p:spPr>
            <a:xfrm>
              <a:off x="6920014" y="1500861"/>
              <a:ext cx="595912" cy="1163212"/>
            </a:xfrm>
            <a:custGeom>
              <a:avLst/>
              <a:gdLst/>
              <a:ahLst/>
              <a:cxnLst/>
              <a:rect l="l" t="t" r="r" b="b"/>
              <a:pathLst>
                <a:path w="37198" h="72610" extrusionOk="0">
                  <a:moveTo>
                    <a:pt x="2516" y="1"/>
                  </a:moveTo>
                  <a:lnTo>
                    <a:pt x="0" y="1460"/>
                  </a:lnTo>
                  <a:lnTo>
                    <a:pt x="0" y="72610"/>
                  </a:lnTo>
                  <a:lnTo>
                    <a:pt x="37197" y="51159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88;p25">
              <a:extLst>
                <a:ext uri="{FF2B5EF4-FFF2-40B4-BE49-F238E27FC236}">
                  <a16:creationId xmlns:a16="http://schemas.microsoft.com/office/drawing/2014/main" id="{8F4EB2E1-D05D-48FE-B66B-DE59CB5CE232}"/>
                </a:ext>
              </a:extLst>
            </p:cNvPr>
            <p:cNvSpPr/>
            <p:nvPr/>
          </p:nvSpPr>
          <p:spPr>
            <a:xfrm>
              <a:off x="6323798" y="1500861"/>
              <a:ext cx="595912" cy="1163212"/>
            </a:xfrm>
            <a:custGeom>
              <a:avLst/>
              <a:gdLst/>
              <a:ahLst/>
              <a:cxnLst/>
              <a:rect l="l" t="t" r="r" b="b"/>
              <a:pathLst>
                <a:path w="37198" h="72610" extrusionOk="0">
                  <a:moveTo>
                    <a:pt x="34778" y="1"/>
                  </a:moveTo>
                  <a:lnTo>
                    <a:pt x="0" y="51159"/>
                  </a:lnTo>
                  <a:lnTo>
                    <a:pt x="37198" y="72610"/>
                  </a:lnTo>
                  <a:lnTo>
                    <a:pt x="37198" y="1460"/>
                  </a:lnTo>
                  <a:lnTo>
                    <a:pt x="34778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99;p25">
              <a:extLst>
                <a:ext uri="{FF2B5EF4-FFF2-40B4-BE49-F238E27FC236}">
                  <a16:creationId xmlns:a16="http://schemas.microsoft.com/office/drawing/2014/main" id="{301EAE22-B04B-4EB6-9F9C-15BF6A1CA983}"/>
                </a:ext>
              </a:extLst>
            </p:cNvPr>
            <p:cNvSpPr/>
            <p:nvPr/>
          </p:nvSpPr>
          <p:spPr>
            <a:xfrm>
              <a:off x="7089217" y="2141758"/>
              <a:ext cx="152607" cy="231601"/>
            </a:xfrm>
            <a:custGeom>
              <a:avLst/>
              <a:gdLst/>
              <a:ahLst/>
              <a:cxnLst/>
              <a:rect l="l" t="t" r="r" b="b"/>
              <a:pathLst>
                <a:path w="9526" h="14457" extrusionOk="0">
                  <a:moveTo>
                    <a:pt x="3840" y="1"/>
                  </a:moveTo>
                  <a:cubicBezTo>
                    <a:pt x="3377" y="1"/>
                    <a:pt x="2854" y="150"/>
                    <a:pt x="2266" y="438"/>
                  </a:cubicBezTo>
                  <a:cubicBezTo>
                    <a:pt x="538" y="1321"/>
                    <a:pt x="0" y="2627"/>
                    <a:pt x="653" y="4394"/>
                  </a:cubicBezTo>
                  <a:lnTo>
                    <a:pt x="1229" y="6007"/>
                  </a:lnTo>
                  <a:lnTo>
                    <a:pt x="2362" y="5450"/>
                  </a:lnTo>
                  <a:lnTo>
                    <a:pt x="1748" y="3760"/>
                  </a:lnTo>
                  <a:cubicBezTo>
                    <a:pt x="1575" y="3376"/>
                    <a:pt x="1575" y="2915"/>
                    <a:pt x="1728" y="2512"/>
                  </a:cubicBezTo>
                  <a:cubicBezTo>
                    <a:pt x="1940" y="2089"/>
                    <a:pt x="2285" y="1744"/>
                    <a:pt x="2727" y="1552"/>
                  </a:cubicBezTo>
                  <a:cubicBezTo>
                    <a:pt x="3063" y="1384"/>
                    <a:pt x="3364" y="1303"/>
                    <a:pt x="3630" y="1303"/>
                  </a:cubicBezTo>
                  <a:cubicBezTo>
                    <a:pt x="3760" y="1303"/>
                    <a:pt x="3881" y="1322"/>
                    <a:pt x="3994" y="1360"/>
                  </a:cubicBezTo>
                  <a:cubicBezTo>
                    <a:pt x="4359" y="1532"/>
                    <a:pt x="4647" y="1840"/>
                    <a:pt x="4743" y="2243"/>
                  </a:cubicBezTo>
                  <a:lnTo>
                    <a:pt x="5127" y="3261"/>
                  </a:lnTo>
                  <a:cubicBezTo>
                    <a:pt x="5223" y="3530"/>
                    <a:pt x="5262" y="3818"/>
                    <a:pt x="5243" y="4086"/>
                  </a:cubicBezTo>
                  <a:cubicBezTo>
                    <a:pt x="5223" y="4259"/>
                    <a:pt x="5223" y="4413"/>
                    <a:pt x="5223" y="4528"/>
                  </a:cubicBezTo>
                  <a:cubicBezTo>
                    <a:pt x="5204" y="4663"/>
                    <a:pt x="5185" y="4835"/>
                    <a:pt x="5166" y="5066"/>
                  </a:cubicBezTo>
                  <a:cubicBezTo>
                    <a:pt x="5127" y="5296"/>
                    <a:pt x="5089" y="5469"/>
                    <a:pt x="5070" y="5584"/>
                  </a:cubicBezTo>
                  <a:cubicBezTo>
                    <a:pt x="5051" y="5700"/>
                    <a:pt x="5031" y="5892"/>
                    <a:pt x="4974" y="6141"/>
                  </a:cubicBezTo>
                  <a:cubicBezTo>
                    <a:pt x="4935" y="6410"/>
                    <a:pt x="4916" y="6583"/>
                    <a:pt x="4897" y="6660"/>
                  </a:cubicBezTo>
                  <a:lnTo>
                    <a:pt x="3706" y="13323"/>
                  </a:lnTo>
                  <a:lnTo>
                    <a:pt x="4129" y="14456"/>
                  </a:lnTo>
                  <a:lnTo>
                    <a:pt x="9525" y="11729"/>
                  </a:lnTo>
                  <a:lnTo>
                    <a:pt x="9103" y="10596"/>
                  </a:lnTo>
                  <a:lnTo>
                    <a:pt x="5070" y="12632"/>
                  </a:lnTo>
                  <a:lnTo>
                    <a:pt x="6049" y="7044"/>
                  </a:lnTo>
                  <a:cubicBezTo>
                    <a:pt x="6260" y="5853"/>
                    <a:pt x="6395" y="4931"/>
                    <a:pt x="6433" y="4298"/>
                  </a:cubicBezTo>
                  <a:cubicBezTo>
                    <a:pt x="6491" y="3760"/>
                    <a:pt x="6433" y="3222"/>
                    <a:pt x="6260" y="2723"/>
                  </a:cubicBezTo>
                  <a:lnTo>
                    <a:pt x="5915" y="1763"/>
                  </a:lnTo>
                  <a:cubicBezTo>
                    <a:pt x="5608" y="899"/>
                    <a:pt x="5147" y="361"/>
                    <a:pt x="4532" y="131"/>
                  </a:cubicBezTo>
                  <a:cubicBezTo>
                    <a:pt x="4318" y="44"/>
                    <a:pt x="4087" y="1"/>
                    <a:pt x="3840" y="1"/>
                  </a:cubicBezTo>
                  <a:close/>
                </a:path>
              </a:pathLst>
            </a:custGeom>
            <a:solidFill>
              <a:srgbClr val="9F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B97D48B-0EF8-4DD6-8543-C9458816F2D4}"/>
              </a:ext>
            </a:extLst>
          </p:cNvPr>
          <p:cNvGrpSpPr/>
          <p:nvPr/>
        </p:nvGrpSpPr>
        <p:grpSpPr>
          <a:xfrm>
            <a:off x="66008" y="4143106"/>
            <a:ext cx="798599" cy="794743"/>
            <a:chOff x="4556712" y="1985707"/>
            <a:chExt cx="1589280" cy="1581607"/>
          </a:xfrm>
        </p:grpSpPr>
        <p:sp>
          <p:nvSpPr>
            <p:cNvPr id="24" name="Google Shape;392;p25">
              <a:extLst>
                <a:ext uri="{FF2B5EF4-FFF2-40B4-BE49-F238E27FC236}">
                  <a16:creationId xmlns:a16="http://schemas.microsoft.com/office/drawing/2014/main" id="{C49F53D2-E8BD-48B4-AA76-2DF180EB5CFD}"/>
                </a:ext>
              </a:extLst>
            </p:cNvPr>
            <p:cNvSpPr/>
            <p:nvPr/>
          </p:nvSpPr>
          <p:spPr>
            <a:xfrm>
              <a:off x="5297509" y="1985707"/>
              <a:ext cx="107686" cy="62478"/>
            </a:xfrm>
            <a:custGeom>
              <a:avLst/>
              <a:gdLst/>
              <a:ahLst/>
              <a:cxnLst/>
              <a:rect l="l" t="t" r="r" b="b"/>
              <a:pathLst>
                <a:path w="6722" h="3900" extrusionOk="0">
                  <a:moveTo>
                    <a:pt x="3361" y="1"/>
                  </a:moveTo>
                  <a:lnTo>
                    <a:pt x="0" y="1940"/>
                  </a:lnTo>
                  <a:lnTo>
                    <a:pt x="3380" y="3899"/>
                  </a:lnTo>
                  <a:lnTo>
                    <a:pt x="6722" y="1940"/>
                  </a:lnTo>
                  <a:lnTo>
                    <a:pt x="3361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3;p25">
              <a:extLst>
                <a:ext uri="{FF2B5EF4-FFF2-40B4-BE49-F238E27FC236}">
                  <a16:creationId xmlns:a16="http://schemas.microsoft.com/office/drawing/2014/main" id="{18692FEC-105B-4CA4-99C3-DD7B2FC6A67A}"/>
                </a:ext>
              </a:extLst>
            </p:cNvPr>
            <p:cNvSpPr/>
            <p:nvPr/>
          </p:nvSpPr>
          <p:spPr>
            <a:xfrm>
              <a:off x="5351336" y="2016786"/>
              <a:ext cx="794656" cy="1550528"/>
            </a:xfrm>
            <a:custGeom>
              <a:avLst/>
              <a:gdLst/>
              <a:ahLst/>
              <a:cxnLst/>
              <a:rect l="l" t="t" r="r" b="b"/>
              <a:pathLst>
                <a:path w="49604" h="96787" extrusionOk="0">
                  <a:moveTo>
                    <a:pt x="3362" y="0"/>
                  </a:moveTo>
                  <a:lnTo>
                    <a:pt x="1" y="1959"/>
                  </a:lnTo>
                  <a:lnTo>
                    <a:pt x="1" y="96787"/>
                  </a:lnTo>
                  <a:lnTo>
                    <a:pt x="49604" y="68212"/>
                  </a:lnTo>
                  <a:lnTo>
                    <a:pt x="336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394;p25">
              <a:extLst>
                <a:ext uri="{FF2B5EF4-FFF2-40B4-BE49-F238E27FC236}">
                  <a16:creationId xmlns:a16="http://schemas.microsoft.com/office/drawing/2014/main" id="{87BEAC4F-EDAA-4184-90AF-E07FA11A7DC6}"/>
                </a:ext>
              </a:extLst>
            </p:cNvPr>
            <p:cNvSpPr/>
            <p:nvPr/>
          </p:nvSpPr>
          <p:spPr>
            <a:xfrm>
              <a:off x="4556712" y="2016786"/>
              <a:ext cx="794640" cy="1550528"/>
            </a:xfrm>
            <a:custGeom>
              <a:avLst/>
              <a:gdLst/>
              <a:ahLst/>
              <a:cxnLst/>
              <a:rect l="l" t="t" r="r" b="b"/>
              <a:pathLst>
                <a:path w="49603" h="96787" extrusionOk="0">
                  <a:moveTo>
                    <a:pt x="46357" y="0"/>
                  </a:moveTo>
                  <a:lnTo>
                    <a:pt x="0" y="68212"/>
                  </a:lnTo>
                  <a:lnTo>
                    <a:pt x="49603" y="96787"/>
                  </a:lnTo>
                  <a:lnTo>
                    <a:pt x="49603" y="1959"/>
                  </a:lnTo>
                  <a:lnTo>
                    <a:pt x="46357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400;p25">
              <a:extLst>
                <a:ext uri="{FF2B5EF4-FFF2-40B4-BE49-F238E27FC236}">
                  <a16:creationId xmlns:a16="http://schemas.microsoft.com/office/drawing/2014/main" id="{783D0165-6815-47D5-80B8-17FC8C134D8B}"/>
                </a:ext>
              </a:extLst>
            </p:cNvPr>
            <p:cNvSpPr/>
            <p:nvPr/>
          </p:nvSpPr>
          <p:spPr>
            <a:xfrm>
              <a:off x="5568839" y="2909788"/>
              <a:ext cx="179376" cy="260485"/>
            </a:xfrm>
            <a:custGeom>
              <a:avLst/>
              <a:gdLst/>
              <a:ahLst/>
              <a:cxnLst/>
              <a:rect l="l" t="t" r="r" b="b"/>
              <a:pathLst>
                <a:path w="11197" h="16260" extrusionOk="0">
                  <a:moveTo>
                    <a:pt x="4530" y="0"/>
                  </a:moveTo>
                  <a:cubicBezTo>
                    <a:pt x="3979" y="0"/>
                    <a:pt x="3356" y="171"/>
                    <a:pt x="2651" y="524"/>
                  </a:cubicBezTo>
                  <a:cubicBezTo>
                    <a:pt x="635" y="1542"/>
                    <a:pt x="1" y="3097"/>
                    <a:pt x="750" y="5191"/>
                  </a:cubicBezTo>
                  <a:lnTo>
                    <a:pt x="1441" y="7111"/>
                  </a:lnTo>
                  <a:lnTo>
                    <a:pt x="2766" y="6439"/>
                  </a:lnTo>
                  <a:lnTo>
                    <a:pt x="2036" y="4442"/>
                  </a:lnTo>
                  <a:cubicBezTo>
                    <a:pt x="1844" y="3961"/>
                    <a:pt x="1844" y="3443"/>
                    <a:pt x="2036" y="2963"/>
                  </a:cubicBezTo>
                  <a:cubicBezTo>
                    <a:pt x="2267" y="2464"/>
                    <a:pt x="2689" y="2060"/>
                    <a:pt x="3208" y="1830"/>
                  </a:cubicBezTo>
                  <a:cubicBezTo>
                    <a:pt x="3602" y="1639"/>
                    <a:pt x="3954" y="1541"/>
                    <a:pt x="4264" y="1541"/>
                  </a:cubicBezTo>
                  <a:cubicBezTo>
                    <a:pt x="4422" y="1541"/>
                    <a:pt x="4569" y="1567"/>
                    <a:pt x="4706" y="1619"/>
                  </a:cubicBezTo>
                  <a:cubicBezTo>
                    <a:pt x="5147" y="1811"/>
                    <a:pt x="5474" y="2195"/>
                    <a:pt x="5608" y="2656"/>
                  </a:cubicBezTo>
                  <a:lnTo>
                    <a:pt x="6376" y="4768"/>
                  </a:lnTo>
                  <a:cubicBezTo>
                    <a:pt x="6549" y="5267"/>
                    <a:pt x="6568" y="5805"/>
                    <a:pt x="6415" y="6304"/>
                  </a:cubicBezTo>
                  <a:cubicBezTo>
                    <a:pt x="6261" y="6842"/>
                    <a:pt x="5877" y="7284"/>
                    <a:pt x="5378" y="7514"/>
                  </a:cubicBezTo>
                  <a:lnTo>
                    <a:pt x="3650" y="8378"/>
                  </a:lnTo>
                  <a:lnTo>
                    <a:pt x="4072" y="9492"/>
                  </a:lnTo>
                  <a:lnTo>
                    <a:pt x="5992" y="8532"/>
                  </a:lnTo>
                  <a:cubicBezTo>
                    <a:pt x="6222" y="8402"/>
                    <a:pt x="6477" y="8335"/>
                    <a:pt x="6734" y="8335"/>
                  </a:cubicBezTo>
                  <a:cubicBezTo>
                    <a:pt x="6972" y="8335"/>
                    <a:pt x="7211" y="8393"/>
                    <a:pt x="7433" y="8513"/>
                  </a:cubicBezTo>
                  <a:cubicBezTo>
                    <a:pt x="7855" y="8743"/>
                    <a:pt x="8201" y="9127"/>
                    <a:pt x="8354" y="9607"/>
                  </a:cubicBezTo>
                  <a:lnTo>
                    <a:pt x="9123" y="11720"/>
                  </a:lnTo>
                  <a:cubicBezTo>
                    <a:pt x="9334" y="12200"/>
                    <a:pt x="9315" y="12738"/>
                    <a:pt x="9103" y="13218"/>
                  </a:cubicBezTo>
                  <a:cubicBezTo>
                    <a:pt x="8854" y="13717"/>
                    <a:pt x="8412" y="14139"/>
                    <a:pt x="7874" y="14370"/>
                  </a:cubicBezTo>
                  <a:cubicBezTo>
                    <a:pt x="7453" y="14581"/>
                    <a:pt x="7076" y="14683"/>
                    <a:pt x="6745" y="14683"/>
                  </a:cubicBezTo>
                  <a:cubicBezTo>
                    <a:pt x="6593" y="14683"/>
                    <a:pt x="6451" y="14662"/>
                    <a:pt x="6319" y="14620"/>
                  </a:cubicBezTo>
                  <a:cubicBezTo>
                    <a:pt x="5858" y="14447"/>
                    <a:pt x="5512" y="14063"/>
                    <a:pt x="5378" y="13602"/>
                  </a:cubicBezTo>
                  <a:lnTo>
                    <a:pt x="4667" y="11605"/>
                  </a:lnTo>
                  <a:lnTo>
                    <a:pt x="3342" y="12277"/>
                  </a:lnTo>
                  <a:lnTo>
                    <a:pt x="4034" y="14197"/>
                  </a:lnTo>
                  <a:cubicBezTo>
                    <a:pt x="4542" y="15568"/>
                    <a:pt x="5343" y="16260"/>
                    <a:pt x="6445" y="16260"/>
                  </a:cubicBezTo>
                  <a:cubicBezTo>
                    <a:pt x="7009" y="16260"/>
                    <a:pt x="7652" y="16078"/>
                    <a:pt x="8374" y="15714"/>
                  </a:cubicBezTo>
                  <a:cubicBezTo>
                    <a:pt x="10505" y="14639"/>
                    <a:pt x="11197" y="13045"/>
                    <a:pt x="10428" y="10952"/>
                  </a:cubicBezTo>
                  <a:lnTo>
                    <a:pt x="9699" y="8935"/>
                  </a:lnTo>
                  <a:cubicBezTo>
                    <a:pt x="9262" y="7759"/>
                    <a:pt x="8590" y="7171"/>
                    <a:pt x="7657" y="7171"/>
                  </a:cubicBezTo>
                  <a:cubicBezTo>
                    <a:pt x="7523" y="7171"/>
                    <a:pt x="7385" y="7183"/>
                    <a:pt x="7241" y="7207"/>
                  </a:cubicBezTo>
                  <a:cubicBezTo>
                    <a:pt x="8009" y="6400"/>
                    <a:pt x="8162" y="5363"/>
                    <a:pt x="7701" y="4096"/>
                  </a:cubicBezTo>
                  <a:lnTo>
                    <a:pt x="6972" y="2060"/>
                  </a:lnTo>
                  <a:cubicBezTo>
                    <a:pt x="6607" y="1062"/>
                    <a:pt x="6050" y="428"/>
                    <a:pt x="5339" y="140"/>
                  </a:cubicBezTo>
                  <a:cubicBezTo>
                    <a:pt x="5088" y="47"/>
                    <a:pt x="4819" y="0"/>
                    <a:pt x="4530" y="0"/>
                  </a:cubicBezTo>
                  <a:close/>
                </a:path>
              </a:pathLst>
            </a:custGeom>
            <a:solidFill>
              <a:srgbClr val="71B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54757625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1080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044699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>
                <a:solidFill>
                  <a:schemeClr val="bg1"/>
                </a:solidFill>
                <a:latin typeface="Montserrat Medium" panose="00000600000000000000" pitchFamily="2" charset="0"/>
              </a:rPr>
              <a:t>Project timeline</a:t>
            </a:r>
            <a:endParaRPr lang="en-US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28ED882-1081-4C50-931D-43CD1D3166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-1929388" y="3804350"/>
            <a:ext cx="4237479" cy="2397910"/>
          </a:xfrm>
          <a:prstGeom prst="flowChartDecision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104C37C-BB9D-4D56-80CF-6E458DD7809F}"/>
              </a:ext>
            </a:extLst>
          </p:cNvPr>
          <p:cNvGrpSpPr/>
          <p:nvPr/>
        </p:nvGrpSpPr>
        <p:grpSpPr>
          <a:xfrm>
            <a:off x="-121921" y="3341831"/>
            <a:ext cx="2416970" cy="2457313"/>
            <a:chOff x="4525088" y="843664"/>
            <a:chExt cx="4151980" cy="4221284"/>
          </a:xfrm>
        </p:grpSpPr>
        <p:cxnSp>
          <p:nvCxnSpPr>
            <p:cNvPr id="9" name="Google Shape;363;p25">
              <a:extLst>
                <a:ext uri="{FF2B5EF4-FFF2-40B4-BE49-F238E27FC236}">
                  <a16:creationId xmlns:a16="http://schemas.microsoft.com/office/drawing/2014/main" id="{52452769-3171-47C9-B0F2-71EA6757882C}"/>
                </a:ext>
              </a:extLst>
            </p:cNvPr>
            <p:cNvCxnSpPr>
              <a:cxnSpLocks/>
            </p:cNvCxnSpPr>
            <p:nvPr/>
          </p:nvCxnSpPr>
          <p:spPr>
            <a:xfrm>
              <a:off x="4525088" y="843664"/>
              <a:ext cx="2590086" cy="1509162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64;p25">
              <a:extLst>
                <a:ext uri="{FF2B5EF4-FFF2-40B4-BE49-F238E27FC236}">
                  <a16:creationId xmlns:a16="http://schemas.microsoft.com/office/drawing/2014/main" id="{04184DE9-ACDA-483E-AFA2-49F5048E814E}"/>
                </a:ext>
              </a:extLst>
            </p:cNvPr>
            <p:cNvCxnSpPr/>
            <p:nvPr/>
          </p:nvCxnSpPr>
          <p:spPr>
            <a:xfrm flipH="1">
              <a:off x="5362575" y="2362200"/>
              <a:ext cx="1638300" cy="924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365;p25">
              <a:extLst>
                <a:ext uri="{FF2B5EF4-FFF2-40B4-BE49-F238E27FC236}">
                  <a16:creationId xmlns:a16="http://schemas.microsoft.com/office/drawing/2014/main" id="{1ED33194-3A41-4241-851D-9813E77C4AAB}"/>
                </a:ext>
              </a:extLst>
            </p:cNvPr>
            <p:cNvCxnSpPr>
              <a:cxnSpLocks/>
            </p:cNvCxnSpPr>
            <p:nvPr/>
          </p:nvCxnSpPr>
          <p:spPr>
            <a:xfrm>
              <a:off x="5210175" y="3057525"/>
              <a:ext cx="3466893" cy="2007423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AFD7969-C9E2-405B-B0FD-ADFA201C99FF}"/>
              </a:ext>
            </a:extLst>
          </p:cNvPr>
          <p:cNvGrpSpPr/>
          <p:nvPr/>
        </p:nvGrpSpPr>
        <p:grpSpPr>
          <a:xfrm>
            <a:off x="344457" y="3470310"/>
            <a:ext cx="444559" cy="442238"/>
            <a:chOff x="5329501" y="1152010"/>
            <a:chExt cx="825414" cy="821105"/>
          </a:xfrm>
        </p:grpSpPr>
        <p:sp>
          <p:nvSpPr>
            <p:cNvPr id="13" name="Google Shape;389;p25">
              <a:extLst>
                <a:ext uri="{FF2B5EF4-FFF2-40B4-BE49-F238E27FC236}">
                  <a16:creationId xmlns:a16="http://schemas.microsoft.com/office/drawing/2014/main" id="{17024649-065D-4CAE-93E1-FF2ED7834C2A}"/>
                </a:ext>
              </a:extLst>
            </p:cNvPr>
            <p:cNvSpPr/>
            <p:nvPr/>
          </p:nvSpPr>
          <p:spPr>
            <a:xfrm>
              <a:off x="5714365" y="1152010"/>
              <a:ext cx="55686" cy="32312"/>
            </a:xfrm>
            <a:custGeom>
              <a:avLst/>
              <a:gdLst/>
              <a:ahLst/>
              <a:cxnLst/>
              <a:rect l="l" t="t" r="r" b="b"/>
              <a:pathLst>
                <a:path w="3476" h="2017" extrusionOk="0">
                  <a:moveTo>
                    <a:pt x="1728" y="0"/>
                  </a:moveTo>
                  <a:lnTo>
                    <a:pt x="0" y="1018"/>
                  </a:lnTo>
                  <a:lnTo>
                    <a:pt x="1748" y="2016"/>
                  </a:lnTo>
                  <a:lnTo>
                    <a:pt x="3476" y="1018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90;p25">
              <a:extLst>
                <a:ext uri="{FF2B5EF4-FFF2-40B4-BE49-F238E27FC236}">
                  <a16:creationId xmlns:a16="http://schemas.microsoft.com/office/drawing/2014/main" id="{25E05BA3-AFAF-4BF8-A829-51C088FE65C9}"/>
                </a:ext>
              </a:extLst>
            </p:cNvPr>
            <p:cNvSpPr/>
            <p:nvPr/>
          </p:nvSpPr>
          <p:spPr>
            <a:xfrm>
              <a:off x="5742048" y="1168302"/>
              <a:ext cx="412867" cy="804813"/>
            </a:xfrm>
            <a:custGeom>
              <a:avLst/>
              <a:gdLst/>
              <a:ahLst/>
              <a:cxnLst/>
              <a:rect l="l" t="t" r="r" b="b"/>
              <a:pathLst>
                <a:path w="25772" h="50238" extrusionOk="0">
                  <a:moveTo>
                    <a:pt x="1748" y="1"/>
                  </a:moveTo>
                  <a:lnTo>
                    <a:pt x="0" y="999"/>
                  </a:lnTo>
                  <a:lnTo>
                    <a:pt x="0" y="50237"/>
                  </a:lnTo>
                  <a:lnTo>
                    <a:pt x="25772" y="3541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1;p25">
              <a:extLst>
                <a:ext uri="{FF2B5EF4-FFF2-40B4-BE49-F238E27FC236}">
                  <a16:creationId xmlns:a16="http://schemas.microsoft.com/office/drawing/2014/main" id="{ABBD3D91-ED6E-4930-A81A-76CD6D76539F}"/>
                </a:ext>
              </a:extLst>
            </p:cNvPr>
            <p:cNvSpPr/>
            <p:nvPr/>
          </p:nvSpPr>
          <p:spPr>
            <a:xfrm>
              <a:off x="5329501" y="1168302"/>
              <a:ext cx="412563" cy="804813"/>
            </a:xfrm>
            <a:custGeom>
              <a:avLst/>
              <a:gdLst/>
              <a:ahLst/>
              <a:cxnLst/>
              <a:rect l="l" t="t" r="r" b="b"/>
              <a:pathLst>
                <a:path w="25753" h="50238" extrusionOk="0">
                  <a:moveTo>
                    <a:pt x="24082" y="1"/>
                  </a:moveTo>
                  <a:lnTo>
                    <a:pt x="0" y="35412"/>
                  </a:lnTo>
                  <a:lnTo>
                    <a:pt x="25752" y="50237"/>
                  </a:lnTo>
                  <a:lnTo>
                    <a:pt x="25752" y="999"/>
                  </a:lnTo>
                  <a:lnTo>
                    <a:pt x="2408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8;p25">
              <a:extLst>
                <a:ext uri="{FF2B5EF4-FFF2-40B4-BE49-F238E27FC236}">
                  <a16:creationId xmlns:a16="http://schemas.microsoft.com/office/drawing/2014/main" id="{2E23040C-8D3B-4E5A-BAFD-593F7E445A45}"/>
                </a:ext>
              </a:extLst>
            </p:cNvPr>
            <p:cNvSpPr/>
            <p:nvPr/>
          </p:nvSpPr>
          <p:spPr>
            <a:xfrm>
              <a:off x="5854636" y="1591310"/>
              <a:ext cx="122473" cy="180914"/>
            </a:xfrm>
            <a:custGeom>
              <a:avLst/>
              <a:gdLst/>
              <a:ahLst/>
              <a:cxnLst/>
              <a:rect l="l" t="t" r="r" b="b"/>
              <a:pathLst>
                <a:path w="7645" h="11293" extrusionOk="0">
                  <a:moveTo>
                    <a:pt x="2517" y="1"/>
                  </a:moveTo>
                  <a:lnTo>
                    <a:pt x="1595" y="462"/>
                  </a:lnTo>
                  <a:lnTo>
                    <a:pt x="1" y="3016"/>
                  </a:lnTo>
                  <a:lnTo>
                    <a:pt x="673" y="3611"/>
                  </a:lnTo>
                  <a:lnTo>
                    <a:pt x="1998" y="1537"/>
                  </a:lnTo>
                  <a:lnTo>
                    <a:pt x="4936" y="9622"/>
                  </a:lnTo>
                  <a:lnTo>
                    <a:pt x="3496" y="10352"/>
                  </a:lnTo>
                  <a:lnTo>
                    <a:pt x="3842" y="11293"/>
                  </a:lnTo>
                  <a:lnTo>
                    <a:pt x="7644" y="9372"/>
                  </a:lnTo>
                  <a:lnTo>
                    <a:pt x="7298" y="8450"/>
                  </a:lnTo>
                  <a:lnTo>
                    <a:pt x="5858" y="9161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rgbClr val="C5E3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85FC18-278B-4462-835E-63DBD521C6F2}"/>
              </a:ext>
            </a:extLst>
          </p:cNvPr>
          <p:cNvGrpSpPr/>
          <p:nvPr/>
        </p:nvGrpSpPr>
        <p:grpSpPr>
          <a:xfrm>
            <a:off x="1146334" y="3867502"/>
            <a:ext cx="461691" cy="459545"/>
            <a:chOff x="6323798" y="1477488"/>
            <a:chExt cx="1192128" cy="1186585"/>
          </a:xfrm>
        </p:grpSpPr>
        <p:sp>
          <p:nvSpPr>
            <p:cNvPr id="18" name="Google Shape;386;p25">
              <a:extLst>
                <a:ext uri="{FF2B5EF4-FFF2-40B4-BE49-F238E27FC236}">
                  <a16:creationId xmlns:a16="http://schemas.microsoft.com/office/drawing/2014/main" id="{F394E853-2820-430E-830D-C976588ABB9A}"/>
                </a:ext>
              </a:extLst>
            </p:cNvPr>
            <p:cNvSpPr/>
            <p:nvPr/>
          </p:nvSpPr>
          <p:spPr>
            <a:xfrm>
              <a:off x="6879404" y="1477488"/>
              <a:ext cx="80917" cy="46778"/>
            </a:xfrm>
            <a:custGeom>
              <a:avLst/>
              <a:gdLst/>
              <a:ahLst/>
              <a:cxnLst/>
              <a:rect l="l" t="t" r="r" b="b"/>
              <a:pathLst>
                <a:path w="5051" h="2920" extrusionOk="0">
                  <a:moveTo>
                    <a:pt x="2516" y="0"/>
                  </a:moveTo>
                  <a:lnTo>
                    <a:pt x="0" y="1460"/>
                  </a:lnTo>
                  <a:lnTo>
                    <a:pt x="2535" y="2919"/>
                  </a:lnTo>
                  <a:lnTo>
                    <a:pt x="5051" y="146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7;p25">
              <a:extLst>
                <a:ext uri="{FF2B5EF4-FFF2-40B4-BE49-F238E27FC236}">
                  <a16:creationId xmlns:a16="http://schemas.microsoft.com/office/drawing/2014/main" id="{CAFB2746-81D5-4E34-AB35-9DFF18CA9BB2}"/>
                </a:ext>
              </a:extLst>
            </p:cNvPr>
            <p:cNvSpPr/>
            <p:nvPr/>
          </p:nvSpPr>
          <p:spPr>
            <a:xfrm>
              <a:off x="6920014" y="1500861"/>
              <a:ext cx="595912" cy="1163212"/>
            </a:xfrm>
            <a:custGeom>
              <a:avLst/>
              <a:gdLst/>
              <a:ahLst/>
              <a:cxnLst/>
              <a:rect l="l" t="t" r="r" b="b"/>
              <a:pathLst>
                <a:path w="37198" h="72610" extrusionOk="0">
                  <a:moveTo>
                    <a:pt x="2516" y="1"/>
                  </a:moveTo>
                  <a:lnTo>
                    <a:pt x="0" y="1460"/>
                  </a:lnTo>
                  <a:lnTo>
                    <a:pt x="0" y="72610"/>
                  </a:lnTo>
                  <a:lnTo>
                    <a:pt x="37197" y="51159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rgbClr val="7BB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8;p25">
              <a:extLst>
                <a:ext uri="{FF2B5EF4-FFF2-40B4-BE49-F238E27FC236}">
                  <a16:creationId xmlns:a16="http://schemas.microsoft.com/office/drawing/2014/main" id="{C3EAF2FC-6274-44FF-A048-8B3312B9DE36}"/>
                </a:ext>
              </a:extLst>
            </p:cNvPr>
            <p:cNvSpPr/>
            <p:nvPr/>
          </p:nvSpPr>
          <p:spPr>
            <a:xfrm>
              <a:off x="6323798" y="1500861"/>
              <a:ext cx="595912" cy="1163212"/>
            </a:xfrm>
            <a:custGeom>
              <a:avLst/>
              <a:gdLst/>
              <a:ahLst/>
              <a:cxnLst/>
              <a:rect l="l" t="t" r="r" b="b"/>
              <a:pathLst>
                <a:path w="37198" h="72610" extrusionOk="0">
                  <a:moveTo>
                    <a:pt x="34778" y="1"/>
                  </a:moveTo>
                  <a:lnTo>
                    <a:pt x="0" y="51159"/>
                  </a:lnTo>
                  <a:lnTo>
                    <a:pt x="37198" y="72610"/>
                  </a:lnTo>
                  <a:lnTo>
                    <a:pt x="37198" y="1460"/>
                  </a:lnTo>
                  <a:lnTo>
                    <a:pt x="34778" y="1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9;p25">
              <a:extLst>
                <a:ext uri="{FF2B5EF4-FFF2-40B4-BE49-F238E27FC236}">
                  <a16:creationId xmlns:a16="http://schemas.microsoft.com/office/drawing/2014/main" id="{7A5DB46E-1844-446A-AE63-E173A53D37A1}"/>
                </a:ext>
              </a:extLst>
            </p:cNvPr>
            <p:cNvSpPr/>
            <p:nvPr/>
          </p:nvSpPr>
          <p:spPr>
            <a:xfrm>
              <a:off x="7089217" y="2141758"/>
              <a:ext cx="152607" cy="231601"/>
            </a:xfrm>
            <a:custGeom>
              <a:avLst/>
              <a:gdLst/>
              <a:ahLst/>
              <a:cxnLst/>
              <a:rect l="l" t="t" r="r" b="b"/>
              <a:pathLst>
                <a:path w="9526" h="14457" extrusionOk="0">
                  <a:moveTo>
                    <a:pt x="3840" y="1"/>
                  </a:moveTo>
                  <a:cubicBezTo>
                    <a:pt x="3377" y="1"/>
                    <a:pt x="2854" y="150"/>
                    <a:pt x="2266" y="438"/>
                  </a:cubicBezTo>
                  <a:cubicBezTo>
                    <a:pt x="538" y="1321"/>
                    <a:pt x="0" y="2627"/>
                    <a:pt x="653" y="4394"/>
                  </a:cubicBezTo>
                  <a:lnTo>
                    <a:pt x="1229" y="6007"/>
                  </a:lnTo>
                  <a:lnTo>
                    <a:pt x="2362" y="5450"/>
                  </a:lnTo>
                  <a:lnTo>
                    <a:pt x="1748" y="3760"/>
                  </a:lnTo>
                  <a:cubicBezTo>
                    <a:pt x="1575" y="3376"/>
                    <a:pt x="1575" y="2915"/>
                    <a:pt x="1728" y="2512"/>
                  </a:cubicBezTo>
                  <a:cubicBezTo>
                    <a:pt x="1940" y="2089"/>
                    <a:pt x="2285" y="1744"/>
                    <a:pt x="2727" y="1552"/>
                  </a:cubicBezTo>
                  <a:cubicBezTo>
                    <a:pt x="3063" y="1384"/>
                    <a:pt x="3364" y="1303"/>
                    <a:pt x="3630" y="1303"/>
                  </a:cubicBezTo>
                  <a:cubicBezTo>
                    <a:pt x="3760" y="1303"/>
                    <a:pt x="3881" y="1322"/>
                    <a:pt x="3994" y="1360"/>
                  </a:cubicBezTo>
                  <a:cubicBezTo>
                    <a:pt x="4359" y="1532"/>
                    <a:pt x="4647" y="1840"/>
                    <a:pt x="4743" y="2243"/>
                  </a:cubicBezTo>
                  <a:lnTo>
                    <a:pt x="5127" y="3261"/>
                  </a:lnTo>
                  <a:cubicBezTo>
                    <a:pt x="5223" y="3530"/>
                    <a:pt x="5262" y="3818"/>
                    <a:pt x="5243" y="4086"/>
                  </a:cubicBezTo>
                  <a:cubicBezTo>
                    <a:pt x="5223" y="4259"/>
                    <a:pt x="5223" y="4413"/>
                    <a:pt x="5223" y="4528"/>
                  </a:cubicBezTo>
                  <a:cubicBezTo>
                    <a:pt x="5204" y="4663"/>
                    <a:pt x="5185" y="4835"/>
                    <a:pt x="5166" y="5066"/>
                  </a:cubicBezTo>
                  <a:cubicBezTo>
                    <a:pt x="5127" y="5296"/>
                    <a:pt x="5089" y="5469"/>
                    <a:pt x="5070" y="5584"/>
                  </a:cubicBezTo>
                  <a:cubicBezTo>
                    <a:pt x="5051" y="5700"/>
                    <a:pt x="5031" y="5892"/>
                    <a:pt x="4974" y="6141"/>
                  </a:cubicBezTo>
                  <a:cubicBezTo>
                    <a:pt x="4935" y="6410"/>
                    <a:pt x="4916" y="6583"/>
                    <a:pt x="4897" y="6660"/>
                  </a:cubicBezTo>
                  <a:lnTo>
                    <a:pt x="3706" y="13323"/>
                  </a:lnTo>
                  <a:lnTo>
                    <a:pt x="4129" y="14456"/>
                  </a:lnTo>
                  <a:lnTo>
                    <a:pt x="9525" y="11729"/>
                  </a:lnTo>
                  <a:lnTo>
                    <a:pt x="9103" y="10596"/>
                  </a:lnTo>
                  <a:lnTo>
                    <a:pt x="5070" y="12632"/>
                  </a:lnTo>
                  <a:lnTo>
                    <a:pt x="6049" y="7044"/>
                  </a:lnTo>
                  <a:cubicBezTo>
                    <a:pt x="6260" y="5853"/>
                    <a:pt x="6395" y="4931"/>
                    <a:pt x="6433" y="4298"/>
                  </a:cubicBezTo>
                  <a:cubicBezTo>
                    <a:pt x="6491" y="3760"/>
                    <a:pt x="6433" y="3222"/>
                    <a:pt x="6260" y="2723"/>
                  </a:cubicBezTo>
                  <a:lnTo>
                    <a:pt x="5915" y="1763"/>
                  </a:lnTo>
                  <a:cubicBezTo>
                    <a:pt x="5608" y="899"/>
                    <a:pt x="5147" y="361"/>
                    <a:pt x="4532" y="131"/>
                  </a:cubicBezTo>
                  <a:cubicBezTo>
                    <a:pt x="4318" y="44"/>
                    <a:pt x="4087" y="1"/>
                    <a:pt x="3840" y="1"/>
                  </a:cubicBezTo>
                  <a:close/>
                </a:path>
              </a:pathLst>
            </a:custGeom>
            <a:solidFill>
              <a:srgbClr val="9F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23D317-CE62-4DDA-A96F-3ECADF25866D}"/>
              </a:ext>
            </a:extLst>
          </p:cNvPr>
          <p:cNvGrpSpPr/>
          <p:nvPr/>
        </p:nvGrpSpPr>
        <p:grpSpPr>
          <a:xfrm>
            <a:off x="66008" y="4143106"/>
            <a:ext cx="798599" cy="794743"/>
            <a:chOff x="4556712" y="1985707"/>
            <a:chExt cx="1589280" cy="1581607"/>
          </a:xfrm>
        </p:grpSpPr>
        <p:sp>
          <p:nvSpPr>
            <p:cNvPr id="23" name="Google Shape;392;p25">
              <a:extLst>
                <a:ext uri="{FF2B5EF4-FFF2-40B4-BE49-F238E27FC236}">
                  <a16:creationId xmlns:a16="http://schemas.microsoft.com/office/drawing/2014/main" id="{444B0EFE-48F6-416F-9AB6-874240CEA5E8}"/>
                </a:ext>
              </a:extLst>
            </p:cNvPr>
            <p:cNvSpPr/>
            <p:nvPr/>
          </p:nvSpPr>
          <p:spPr>
            <a:xfrm>
              <a:off x="5297509" y="1985707"/>
              <a:ext cx="107686" cy="62478"/>
            </a:xfrm>
            <a:custGeom>
              <a:avLst/>
              <a:gdLst/>
              <a:ahLst/>
              <a:cxnLst/>
              <a:rect l="l" t="t" r="r" b="b"/>
              <a:pathLst>
                <a:path w="6722" h="3900" extrusionOk="0">
                  <a:moveTo>
                    <a:pt x="3361" y="1"/>
                  </a:moveTo>
                  <a:lnTo>
                    <a:pt x="0" y="1940"/>
                  </a:lnTo>
                  <a:lnTo>
                    <a:pt x="3380" y="3899"/>
                  </a:lnTo>
                  <a:lnTo>
                    <a:pt x="6722" y="1940"/>
                  </a:lnTo>
                  <a:lnTo>
                    <a:pt x="3361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3;p25">
              <a:extLst>
                <a:ext uri="{FF2B5EF4-FFF2-40B4-BE49-F238E27FC236}">
                  <a16:creationId xmlns:a16="http://schemas.microsoft.com/office/drawing/2014/main" id="{AD99BABB-09AE-4549-A2F8-63AB92C7CE85}"/>
                </a:ext>
              </a:extLst>
            </p:cNvPr>
            <p:cNvSpPr/>
            <p:nvPr/>
          </p:nvSpPr>
          <p:spPr>
            <a:xfrm>
              <a:off x="5351336" y="2016786"/>
              <a:ext cx="794656" cy="1550528"/>
            </a:xfrm>
            <a:custGeom>
              <a:avLst/>
              <a:gdLst/>
              <a:ahLst/>
              <a:cxnLst/>
              <a:rect l="l" t="t" r="r" b="b"/>
              <a:pathLst>
                <a:path w="49604" h="96787" extrusionOk="0">
                  <a:moveTo>
                    <a:pt x="3362" y="0"/>
                  </a:moveTo>
                  <a:lnTo>
                    <a:pt x="1" y="1959"/>
                  </a:lnTo>
                  <a:lnTo>
                    <a:pt x="1" y="96787"/>
                  </a:lnTo>
                  <a:lnTo>
                    <a:pt x="49604" y="68212"/>
                  </a:lnTo>
                  <a:lnTo>
                    <a:pt x="3362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4;p25">
              <a:extLst>
                <a:ext uri="{FF2B5EF4-FFF2-40B4-BE49-F238E27FC236}">
                  <a16:creationId xmlns:a16="http://schemas.microsoft.com/office/drawing/2014/main" id="{EDF5E06C-E470-43E6-80DE-1134BEA8024B}"/>
                </a:ext>
              </a:extLst>
            </p:cNvPr>
            <p:cNvSpPr/>
            <p:nvPr/>
          </p:nvSpPr>
          <p:spPr>
            <a:xfrm>
              <a:off x="4556712" y="2016786"/>
              <a:ext cx="794640" cy="1550528"/>
            </a:xfrm>
            <a:custGeom>
              <a:avLst/>
              <a:gdLst/>
              <a:ahLst/>
              <a:cxnLst/>
              <a:rect l="l" t="t" r="r" b="b"/>
              <a:pathLst>
                <a:path w="49603" h="96787" extrusionOk="0">
                  <a:moveTo>
                    <a:pt x="46357" y="0"/>
                  </a:moveTo>
                  <a:lnTo>
                    <a:pt x="0" y="68212"/>
                  </a:lnTo>
                  <a:lnTo>
                    <a:pt x="49603" y="96787"/>
                  </a:lnTo>
                  <a:lnTo>
                    <a:pt x="49603" y="1959"/>
                  </a:lnTo>
                  <a:lnTo>
                    <a:pt x="46357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0;p25">
              <a:extLst>
                <a:ext uri="{FF2B5EF4-FFF2-40B4-BE49-F238E27FC236}">
                  <a16:creationId xmlns:a16="http://schemas.microsoft.com/office/drawing/2014/main" id="{C9F791B8-51CE-45EC-82C3-5E255FB9A479}"/>
                </a:ext>
              </a:extLst>
            </p:cNvPr>
            <p:cNvSpPr/>
            <p:nvPr/>
          </p:nvSpPr>
          <p:spPr>
            <a:xfrm>
              <a:off x="5568839" y="2909788"/>
              <a:ext cx="179376" cy="260485"/>
            </a:xfrm>
            <a:custGeom>
              <a:avLst/>
              <a:gdLst/>
              <a:ahLst/>
              <a:cxnLst/>
              <a:rect l="l" t="t" r="r" b="b"/>
              <a:pathLst>
                <a:path w="11197" h="16260" extrusionOk="0">
                  <a:moveTo>
                    <a:pt x="4530" y="0"/>
                  </a:moveTo>
                  <a:cubicBezTo>
                    <a:pt x="3979" y="0"/>
                    <a:pt x="3356" y="171"/>
                    <a:pt x="2651" y="524"/>
                  </a:cubicBezTo>
                  <a:cubicBezTo>
                    <a:pt x="635" y="1542"/>
                    <a:pt x="1" y="3097"/>
                    <a:pt x="750" y="5191"/>
                  </a:cubicBezTo>
                  <a:lnTo>
                    <a:pt x="1441" y="7111"/>
                  </a:lnTo>
                  <a:lnTo>
                    <a:pt x="2766" y="6439"/>
                  </a:lnTo>
                  <a:lnTo>
                    <a:pt x="2036" y="4442"/>
                  </a:lnTo>
                  <a:cubicBezTo>
                    <a:pt x="1844" y="3961"/>
                    <a:pt x="1844" y="3443"/>
                    <a:pt x="2036" y="2963"/>
                  </a:cubicBezTo>
                  <a:cubicBezTo>
                    <a:pt x="2267" y="2464"/>
                    <a:pt x="2689" y="2060"/>
                    <a:pt x="3208" y="1830"/>
                  </a:cubicBezTo>
                  <a:cubicBezTo>
                    <a:pt x="3602" y="1639"/>
                    <a:pt x="3954" y="1541"/>
                    <a:pt x="4264" y="1541"/>
                  </a:cubicBezTo>
                  <a:cubicBezTo>
                    <a:pt x="4422" y="1541"/>
                    <a:pt x="4569" y="1567"/>
                    <a:pt x="4706" y="1619"/>
                  </a:cubicBezTo>
                  <a:cubicBezTo>
                    <a:pt x="5147" y="1811"/>
                    <a:pt x="5474" y="2195"/>
                    <a:pt x="5608" y="2656"/>
                  </a:cubicBezTo>
                  <a:lnTo>
                    <a:pt x="6376" y="4768"/>
                  </a:lnTo>
                  <a:cubicBezTo>
                    <a:pt x="6549" y="5267"/>
                    <a:pt x="6568" y="5805"/>
                    <a:pt x="6415" y="6304"/>
                  </a:cubicBezTo>
                  <a:cubicBezTo>
                    <a:pt x="6261" y="6842"/>
                    <a:pt x="5877" y="7284"/>
                    <a:pt x="5378" y="7514"/>
                  </a:cubicBezTo>
                  <a:lnTo>
                    <a:pt x="3650" y="8378"/>
                  </a:lnTo>
                  <a:lnTo>
                    <a:pt x="4072" y="9492"/>
                  </a:lnTo>
                  <a:lnTo>
                    <a:pt x="5992" y="8532"/>
                  </a:lnTo>
                  <a:cubicBezTo>
                    <a:pt x="6222" y="8402"/>
                    <a:pt x="6477" y="8335"/>
                    <a:pt x="6734" y="8335"/>
                  </a:cubicBezTo>
                  <a:cubicBezTo>
                    <a:pt x="6972" y="8335"/>
                    <a:pt x="7211" y="8393"/>
                    <a:pt x="7433" y="8513"/>
                  </a:cubicBezTo>
                  <a:cubicBezTo>
                    <a:pt x="7855" y="8743"/>
                    <a:pt x="8201" y="9127"/>
                    <a:pt x="8354" y="9607"/>
                  </a:cubicBezTo>
                  <a:lnTo>
                    <a:pt x="9123" y="11720"/>
                  </a:lnTo>
                  <a:cubicBezTo>
                    <a:pt x="9334" y="12200"/>
                    <a:pt x="9315" y="12738"/>
                    <a:pt x="9103" y="13218"/>
                  </a:cubicBezTo>
                  <a:cubicBezTo>
                    <a:pt x="8854" y="13717"/>
                    <a:pt x="8412" y="14139"/>
                    <a:pt x="7874" y="14370"/>
                  </a:cubicBezTo>
                  <a:cubicBezTo>
                    <a:pt x="7453" y="14581"/>
                    <a:pt x="7076" y="14683"/>
                    <a:pt x="6745" y="14683"/>
                  </a:cubicBezTo>
                  <a:cubicBezTo>
                    <a:pt x="6593" y="14683"/>
                    <a:pt x="6451" y="14662"/>
                    <a:pt x="6319" y="14620"/>
                  </a:cubicBezTo>
                  <a:cubicBezTo>
                    <a:pt x="5858" y="14447"/>
                    <a:pt x="5512" y="14063"/>
                    <a:pt x="5378" y="13602"/>
                  </a:cubicBezTo>
                  <a:lnTo>
                    <a:pt x="4667" y="11605"/>
                  </a:lnTo>
                  <a:lnTo>
                    <a:pt x="3342" y="12277"/>
                  </a:lnTo>
                  <a:lnTo>
                    <a:pt x="4034" y="14197"/>
                  </a:lnTo>
                  <a:cubicBezTo>
                    <a:pt x="4542" y="15568"/>
                    <a:pt x="5343" y="16260"/>
                    <a:pt x="6445" y="16260"/>
                  </a:cubicBezTo>
                  <a:cubicBezTo>
                    <a:pt x="7009" y="16260"/>
                    <a:pt x="7652" y="16078"/>
                    <a:pt x="8374" y="15714"/>
                  </a:cubicBezTo>
                  <a:cubicBezTo>
                    <a:pt x="10505" y="14639"/>
                    <a:pt x="11197" y="13045"/>
                    <a:pt x="10428" y="10952"/>
                  </a:cubicBezTo>
                  <a:lnTo>
                    <a:pt x="9699" y="8935"/>
                  </a:lnTo>
                  <a:cubicBezTo>
                    <a:pt x="9262" y="7759"/>
                    <a:pt x="8590" y="7171"/>
                    <a:pt x="7657" y="7171"/>
                  </a:cubicBezTo>
                  <a:cubicBezTo>
                    <a:pt x="7523" y="7171"/>
                    <a:pt x="7385" y="7183"/>
                    <a:pt x="7241" y="7207"/>
                  </a:cubicBezTo>
                  <a:cubicBezTo>
                    <a:pt x="8009" y="6400"/>
                    <a:pt x="8162" y="5363"/>
                    <a:pt x="7701" y="4096"/>
                  </a:cubicBezTo>
                  <a:lnTo>
                    <a:pt x="6972" y="2060"/>
                  </a:lnTo>
                  <a:cubicBezTo>
                    <a:pt x="6607" y="1062"/>
                    <a:pt x="6050" y="428"/>
                    <a:pt x="5339" y="140"/>
                  </a:cubicBezTo>
                  <a:cubicBezTo>
                    <a:pt x="5088" y="47"/>
                    <a:pt x="4819" y="0"/>
                    <a:pt x="4530" y="0"/>
                  </a:cubicBezTo>
                  <a:close/>
                </a:path>
              </a:pathLst>
            </a:custGeom>
            <a:solidFill>
              <a:srgbClr val="71B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A2E09CD0-79D3-47F5-BA80-2C4FC0A8F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891977"/>
              </p:ext>
            </p:extLst>
          </p:nvPr>
        </p:nvGraphicFramePr>
        <p:xfrm>
          <a:off x="566737" y="803993"/>
          <a:ext cx="8007420" cy="3416301"/>
        </p:xfrm>
        <a:graphic>
          <a:graphicData uri="http://schemas.openxmlformats.org/drawingml/2006/table">
            <a:tbl>
              <a:tblPr/>
              <a:tblGrid>
                <a:gridCol w="1033463">
                  <a:extLst>
                    <a:ext uri="{9D8B030D-6E8A-4147-A177-3AD203B41FA5}">
                      <a16:colId xmlns:a16="http://schemas.microsoft.com/office/drawing/2014/main" val="1969962819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4166827458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2355175104"/>
                    </a:ext>
                  </a:extLst>
                </a:gridCol>
                <a:gridCol w="959126">
                  <a:extLst>
                    <a:ext uri="{9D8B030D-6E8A-4147-A177-3AD203B41FA5}">
                      <a16:colId xmlns:a16="http://schemas.microsoft.com/office/drawing/2014/main" val="1169904537"/>
                    </a:ext>
                  </a:extLst>
                </a:gridCol>
                <a:gridCol w="1245704">
                  <a:extLst>
                    <a:ext uri="{9D8B030D-6E8A-4147-A177-3AD203B41FA5}">
                      <a16:colId xmlns:a16="http://schemas.microsoft.com/office/drawing/2014/main" val="1040914766"/>
                    </a:ext>
                  </a:extLst>
                </a:gridCol>
                <a:gridCol w="1225827">
                  <a:extLst>
                    <a:ext uri="{9D8B030D-6E8A-4147-A177-3AD203B41FA5}">
                      <a16:colId xmlns:a16="http://schemas.microsoft.com/office/drawing/2014/main" val="3397375637"/>
                    </a:ext>
                  </a:extLst>
                </a:gridCol>
              </a:tblGrid>
              <a:tr h="478424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Milestone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Description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Assignee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Begin Date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Target End Date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Completed Date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171241"/>
                  </a:ext>
                </a:extLst>
              </a:tr>
              <a:tr h="478424">
                <a:tc rowSpan="6"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Phase 2: Run-up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Industry, Market &amp; Business research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All member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05/25/2021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06/06/2021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06/12/2021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291765"/>
                  </a:ext>
                </a:extLst>
              </a:tr>
              <a:tr h="4784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App feature description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Tùng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06/13/2021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06/23/2021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06/20/2021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3191659"/>
                  </a:ext>
                </a:extLst>
              </a:tr>
              <a:tr h="5457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b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</a:b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Contents</a:t>
                      </a:r>
                      <a:b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</a:b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Khang, Trang, Hải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06/22/2021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06/27/2021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06/26/2021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5827436"/>
                  </a:ext>
                </a:extLst>
              </a:tr>
              <a:tr h="4784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Target audience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Trang, Hải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06/22/2021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06/25/2021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06/25/2021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6687341"/>
                  </a:ext>
                </a:extLst>
              </a:tr>
              <a:tr h="4784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Technical design 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Khang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06/27/2021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07/17/2021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07/13/2021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9462930"/>
                  </a:ext>
                </a:extLst>
              </a:tr>
              <a:tr h="47842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Visualization UI/UX design &amp; app prototype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Lộc, Tùng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06/27/2021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07/18/2021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07/19/2021</a:t>
                      </a:r>
                    </a:p>
                  </a:txBody>
                  <a:tcPr marL="26579" marR="26579" marT="17719" marB="17719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8376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630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1080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044699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>
                <a:solidFill>
                  <a:schemeClr val="bg1"/>
                </a:solidFill>
                <a:latin typeface="Montserrat Medium" panose="00000600000000000000" pitchFamily="2" charset="0"/>
              </a:rPr>
              <a:t>Project timeline</a:t>
            </a:r>
            <a:endParaRPr lang="en-US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B9C011E-4788-46C9-BDDA-00A23CE1300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-1929388" y="3804350"/>
            <a:ext cx="4237479" cy="2397910"/>
          </a:xfrm>
          <a:prstGeom prst="flowChartDecision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1E51A0C-7C89-48EA-A211-59FA45EC941F}"/>
              </a:ext>
            </a:extLst>
          </p:cNvPr>
          <p:cNvGrpSpPr/>
          <p:nvPr/>
        </p:nvGrpSpPr>
        <p:grpSpPr>
          <a:xfrm>
            <a:off x="-121921" y="3341831"/>
            <a:ext cx="2416970" cy="2457313"/>
            <a:chOff x="4525088" y="843664"/>
            <a:chExt cx="4151980" cy="4221284"/>
          </a:xfrm>
        </p:grpSpPr>
        <p:cxnSp>
          <p:nvCxnSpPr>
            <p:cNvPr id="9" name="Google Shape;363;p25">
              <a:extLst>
                <a:ext uri="{FF2B5EF4-FFF2-40B4-BE49-F238E27FC236}">
                  <a16:creationId xmlns:a16="http://schemas.microsoft.com/office/drawing/2014/main" id="{828683D3-90FA-4CEB-B79F-CB49C994FDEF}"/>
                </a:ext>
              </a:extLst>
            </p:cNvPr>
            <p:cNvCxnSpPr>
              <a:cxnSpLocks/>
            </p:cNvCxnSpPr>
            <p:nvPr/>
          </p:nvCxnSpPr>
          <p:spPr>
            <a:xfrm>
              <a:off x="4525088" y="843664"/>
              <a:ext cx="2590086" cy="1509162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" name="Google Shape;364;p25">
              <a:extLst>
                <a:ext uri="{FF2B5EF4-FFF2-40B4-BE49-F238E27FC236}">
                  <a16:creationId xmlns:a16="http://schemas.microsoft.com/office/drawing/2014/main" id="{6E8394CE-63DB-45AF-A802-AC3387340AC7}"/>
                </a:ext>
              </a:extLst>
            </p:cNvPr>
            <p:cNvCxnSpPr/>
            <p:nvPr/>
          </p:nvCxnSpPr>
          <p:spPr>
            <a:xfrm flipH="1">
              <a:off x="5362575" y="2362200"/>
              <a:ext cx="1638300" cy="92400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365;p25">
              <a:extLst>
                <a:ext uri="{FF2B5EF4-FFF2-40B4-BE49-F238E27FC236}">
                  <a16:creationId xmlns:a16="http://schemas.microsoft.com/office/drawing/2014/main" id="{6C2D0600-621F-4487-B2EF-710E6DA6B8EB}"/>
                </a:ext>
              </a:extLst>
            </p:cNvPr>
            <p:cNvCxnSpPr>
              <a:cxnSpLocks/>
            </p:cNvCxnSpPr>
            <p:nvPr/>
          </p:nvCxnSpPr>
          <p:spPr>
            <a:xfrm>
              <a:off x="5210175" y="3057525"/>
              <a:ext cx="3466893" cy="2007423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79D7B7D-4626-4664-BC29-AD63808D921F}"/>
              </a:ext>
            </a:extLst>
          </p:cNvPr>
          <p:cNvGrpSpPr/>
          <p:nvPr/>
        </p:nvGrpSpPr>
        <p:grpSpPr>
          <a:xfrm>
            <a:off x="344457" y="3470310"/>
            <a:ext cx="444559" cy="442238"/>
            <a:chOff x="5329501" y="1152010"/>
            <a:chExt cx="825414" cy="821105"/>
          </a:xfrm>
        </p:grpSpPr>
        <p:sp>
          <p:nvSpPr>
            <p:cNvPr id="13" name="Google Shape;389;p25">
              <a:extLst>
                <a:ext uri="{FF2B5EF4-FFF2-40B4-BE49-F238E27FC236}">
                  <a16:creationId xmlns:a16="http://schemas.microsoft.com/office/drawing/2014/main" id="{ED011440-5FB4-498F-9179-228E46D9856D}"/>
                </a:ext>
              </a:extLst>
            </p:cNvPr>
            <p:cNvSpPr/>
            <p:nvPr/>
          </p:nvSpPr>
          <p:spPr>
            <a:xfrm>
              <a:off x="5714365" y="1152010"/>
              <a:ext cx="55686" cy="32312"/>
            </a:xfrm>
            <a:custGeom>
              <a:avLst/>
              <a:gdLst/>
              <a:ahLst/>
              <a:cxnLst/>
              <a:rect l="l" t="t" r="r" b="b"/>
              <a:pathLst>
                <a:path w="3476" h="2017" extrusionOk="0">
                  <a:moveTo>
                    <a:pt x="1728" y="0"/>
                  </a:moveTo>
                  <a:lnTo>
                    <a:pt x="0" y="1018"/>
                  </a:lnTo>
                  <a:lnTo>
                    <a:pt x="1748" y="2016"/>
                  </a:lnTo>
                  <a:lnTo>
                    <a:pt x="3476" y="1018"/>
                  </a:lnTo>
                  <a:lnTo>
                    <a:pt x="1728" y="0"/>
                  </a:ln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90;p25">
              <a:extLst>
                <a:ext uri="{FF2B5EF4-FFF2-40B4-BE49-F238E27FC236}">
                  <a16:creationId xmlns:a16="http://schemas.microsoft.com/office/drawing/2014/main" id="{1E602BF4-A023-4BBB-A144-E85A44DFDFD8}"/>
                </a:ext>
              </a:extLst>
            </p:cNvPr>
            <p:cNvSpPr/>
            <p:nvPr/>
          </p:nvSpPr>
          <p:spPr>
            <a:xfrm>
              <a:off x="5742048" y="1168302"/>
              <a:ext cx="412867" cy="804813"/>
            </a:xfrm>
            <a:custGeom>
              <a:avLst/>
              <a:gdLst/>
              <a:ahLst/>
              <a:cxnLst/>
              <a:rect l="l" t="t" r="r" b="b"/>
              <a:pathLst>
                <a:path w="25772" h="50238" extrusionOk="0">
                  <a:moveTo>
                    <a:pt x="1748" y="1"/>
                  </a:moveTo>
                  <a:lnTo>
                    <a:pt x="0" y="999"/>
                  </a:lnTo>
                  <a:lnTo>
                    <a:pt x="0" y="50237"/>
                  </a:lnTo>
                  <a:lnTo>
                    <a:pt x="25772" y="35412"/>
                  </a:lnTo>
                  <a:lnTo>
                    <a:pt x="1748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391;p25">
              <a:extLst>
                <a:ext uri="{FF2B5EF4-FFF2-40B4-BE49-F238E27FC236}">
                  <a16:creationId xmlns:a16="http://schemas.microsoft.com/office/drawing/2014/main" id="{65F4DFD5-2DFC-438F-8091-5F75F533302F}"/>
                </a:ext>
              </a:extLst>
            </p:cNvPr>
            <p:cNvSpPr/>
            <p:nvPr/>
          </p:nvSpPr>
          <p:spPr>
            <a:xfrm>
              <a:off x="5329501" y="1168302"/>
              <a:ext cx="412563" cy="804813"/>
            </a:xfrm>
            <a:custGeom>
              <a:avLst/>
              <a:gdLst/>
              <a:ahLst/>
              <a:cxnLst/>
              <a:rect l="l" t="t" r="r" b="b"/>
              <a:pathLst>
                <a:path w="25753" h="50238" extrusionOk="0">
                  <a:moveTo>
                    <a:pt x="24082" y="1"/>
                  </a:moveTo>
                  <a:lnTo>
                    <a:pt x="0" y="35412"/>
                  </a:lnTo>
                  <a:lnTo>
                    <a:pt x="25752" y="50237"/>
                  </a:lnTo>
                  <a:lnTo>
                    <a:pt x="25752" y="999"/>
                  </a:lnTo>
                  <a:lnTo>
                    <a:pt x="24082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98;p25">
              <a:extLst>
                <a:ext uri="{FF2B5EF4-FFF2-40B4-BE49-F238E27FC236}">
                  <a16:creationId xmlns:a16="http://schemas.microsoft.com/office/drawing/2014/main" id="{954AE7A8-B8DB-45A8-A9A1-FE5512819441}"/>
                </a:ext>
              </a:extLst>
            </p:cNvPr>
            <p:cNvSpPr/>
            <p:nvPr/>
          </p:nvSpPr>
          <p:spPr>
            <a:xfrm>
              <a:off x="5854636" y="1591310"/>
              <a:ext cx="122473" cy="180914"/>
            </a:xfrm>
            <a:custGeom>
              <a:avLst/>
              <a:gdLst/>
              <a:ahLst/>
              <a:cxnLst/>
              <a:rect l="l" t="t" r="r" b="b"/>
              <a:pathLst>
                <a:path w="7645" h="11293" extrusionOk="0">
                  <a:moveTo>
                    <a:pt x="2517" y="1"/>
                  </a:moveTo>
                  <a:lnTo>
                    <a:pt x="1595" y="462"/>
                  </a:lnTo>
                  <a:lnTo>
                    <a:pt x="1" y="3016"/>
                  </a:lnTo>
                  <a:lnTo>
                    <a:pt x="673" y="3611"/>
                  </a:lnTo>
                  <a:lnTo>
                    <a:pt x="1998" y="1537"/>
                  </a:lnTo>
                  <a:lnTo>
                    <a:pt x="4936" y="9622"/>
                  </a:lnTo>
                  <a:lnTo>
                    <a:pt x="3496" y="10352"/>
                  </a:lnTo>
                  <a:lnTo>
                    <a:pt x="3842" y="11293"/>
                  </a:lnTo>
                  <a:lnTo>
                    <a:pt x="7644" y="9372"/>
                  </a:lnTo>
                  <a:lnTo>
                    <a:pt x="7298" y="8450"/>
                  </a:lnTo>
                  <a:lnTo>
                    <a:pt x="5858" y="9161"/>
                  </a:lnTo>
                  <a:lnTo>
                    <a:pt x="2517" y="1"/>
                  </a:lnTo>
                  <a:close/>
                </a:path>
              </a:pathLst>
            </a:custGeom>
            <a:solidFill>
              <a:srgbClr val="C5E3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B747ED-641D-44C9-80D6-8CE535902A75}"/>
              </a:ext>
            </a:extLst>
          </p:cNvPr>
          <p:cNvGrpSpPr/>
          <p:nvPr/>
        </p:nvGrpSpPr>
        <p:grpSpPr>
          <a:xfrm>
            <a:off x="1146334" y="3867502"/>
            <a:ext cx="461691" cy="459545"/>
            <a:chOff x="6323798" y="1477488"/>
            <a:chExt cx="1192128" cy="1186585"/>
          </a:xfrm>
        </p:grpSpPr>
        <p:sp>
          <p:nvSpPr>
            <p:cNvPr id="18" name="Google Shape;386;p25">
              <a:extLst>
                <a:ext uri="{FF2B5EF4-FFF2-40B4-BE49-F238E27FC236}">
                  <a16:creationId xmlns:a16="http://schemas.microsoft.com/office/drawing/2014/main" id="{2D2DC1B0-EA38-4A62-AB58-58A18AFFEACD}"/>
                </a:ext>
              </a:extLst>
            </p:cNvPr>
            <p:cNvSpPr/>
            <p:nvPr/>
          </p:nvSpPr>
          <p:spPr>
            <a:xfrm>
              <a:off x="6879404" y="1477488"/>
              <a:ext cx="80917" cy="46778"/>
            </a:xfrm>
            <a:custGeom>
              <a:avLst/>
              <a:gdLst/>
              <a:ahLst/>
              <a:cxnLst/>
              <a:rect l="l" t="t" r="r" b="b"/>
              <a:pathLst>
                <a:path w="5051" h="2920" extrusionOk="0">
                  <a:moveTo>
                    <a:pt x="2516" y="0"/>
                  </a:moveTo>
                  <a:lnTo>
                    <a:pt x="0" y="1460"/>
                  </a:lnTo>
                  <a:lnTo>
                    <a:pt x="2535" y="2919"/>
                  </a:lnTo>
                  <a:lnTo>
                    <a:pt x="5051" y="1460"/>
                  </a:lnTo>
                  <a:lnTo>
                    <a:pt x="2516" y="0"/>
                  </a:ln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87;p25">
              <a:extLst>
                <a:ext uri="{FF2B5EF4-FFF2-40B4-BE49-F238E27FC236}">
                  <a16:creationId xmlns:a16="http://schemas.microsoft.com/office/drawing/2014/main" id="{628B0075-25E7-4D0E-BD83-DBDC7D4E97DC}"/>
                </a:ext>
              </a:extLst>
            </p:cNvPr>
            <p:cNvSpPr/>
            <p:nvPr/>
          </p:nvSpPr>
          <p:spPr>
            <a:xfrm>
              <a:off x="6920014" y="1500861"/>
              <a:ext cx="595912" cy="1163212"/>
            </a:xfrm>
            <a:custGeom>
              <a:avLst/>
              <a:gdLst/>
              <a:ahLst/>
              <a:cxnLst/>
              <a:rect l="l" t="t" r="r" b="b"/>
              <a:pathLst>
                <a:path w="37198" h="72610" extrusionOk="0">
                  <a:moveTo>
                    <a:pt x="2516" y="1"/>
                  </a:moveTo>
                  <a:lnTo>
                    <a:pt x="0" y="1460"/>
                  </a:lnTo>
                  <a:lnTo>
                    <a:pt x="0" y="72610"/>
                  </a:lnTo>
                  <a:lnTo>
                    <a:pt x="37197" y="51159"/>
                  </a:lnTo>
                  <a:lnTo>
                    <a:pt x="2516" y="1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388;p25">
              <a:extLst>
                <a:ext uri="{FF2B5EF4-FFF2-40B4-BE49-F238E27FC236}">
                  <a16:creationId xmlns:a16="http://schemas.microsoft.com/office/drawing/2014/main" id="{DB87C4CC-5870-4DF6-BF58-FE0E74F98928}"/>
                </a:ext>
              </a:extLst>
            </p:cNvPr>
            <p:cNvSpPr/>
            <p:nvPr/>
          </p:nvSpPr>
          <p:spPr>
            <a:xfrm>
              <a:off x="6323798" y="1500861"/>
              <a:ext cx="595912" cy="1163212"/>
            </a:xfrm>
            <a:custGeom>
              <a:avLst/>
              <a:gdLst/>
              <a:ahLst/>
              <a:cxnLst/>
              <a:rect l="l" t="t" r="r" b="b"/>
              <a:pathLst>
                <a:path w="37198" h="72610" extrusionOk="0">
                  <a:moveTo>
                    <a:pt x="34778" y="1"/>
                  </a:moveTo>
                  <a:lnTo>
                    <a:pt x="0" y="51159"/>
                  </a:lnTo>
                  <a:lnTo>
                    <a:pt x="37198" y="72610"/>
                  </a:lnTo>
                  <a:lnTo>
                    <a:pt x="37198" y="1460"/>
                  </a:lnTo>
                  <a:lnTo>
                    <a:pt x="34778" y="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99;p25">
              <a:extLst>
                <a:ext uri="{FF2B5EF4-FFF2-40B4-BE49-F238E27FC236}">
                  <a16:creationId xmlns:a16="http://schemas.microsoft.com/office/drawing/2014/main" id="{B1DF91F4-BAB4-44D4-96A5-283A09E20041}"/>
                </a:ext>
              </a:extLst>
            </p:cNvPr>
            <p:cNvSpPr/>
            <p:nvPr/>
          </p:nvSpPr>
          <p:spPr>
            <a:xfrm>
              <a:off x="7089217" y="2141758"/>
              <a:ext cx="152607" cy="231601"/>
            </a:xfrm>
            <a:custGeom>
              <a:avLst/>
              <a:gdLst/>
              <a:ahLst/>
              <a:cxnLst/>
              <a:rect l="l" t="t" r="r" b="b"/>
              <a:pathLst>
                <a:path w="9526" h="14457" extrusionOk="0">
                  <a:moveTo>
                    <a:pt x="3840" y="1"/>
                  </a:moveTo>
                  <a:cubicBezTo>
                    <a:pt x="3377" y="1"/>
                    <a:pt x="2854" y="150"/>
                    <a:pt x="2266" y="438"/>
                  </a:cubicBezTo>
                  <a:cubicBezTo>
                    <a:pt x="538" y="1321"/>
                    <a:pt x="0" y="2627"/>
                    <a:pt x="653" y="4394"/>
                  </a:cubicBezTo>
                  <a:lnTo>
                    <a:pt x="1229" y="6007"/>
                  </a:lnTo>
                  <a:lnTo>
                    <a:pt x="2362" y="5450"/>
                  </a:lnTo>
                  <a:lnTo>
                    <a:pt x="1748" y="3760"/>
                  </a:lnTo>
                  <a:cubicBezTo>
                    <a:pt x="1575" y="3376"/>
                    <a:pt x="1575" y="2915"/>
                    <a:pt x="1728" y="2512"/>
                  </a:cubicBezTo>
                  <a:cubicBezTo>
                    <a:pt x="1940" y="2089"/>
                    <a:pt x="2285" y="1744"/>
                    <a:pt x="2727" y="1552"/>
                  </a:cubicBezTo>
                  <a:cubicBezTo>
                    <a:pt x="3063" y="1384"/>
                    <a:pt x="3364" y="1303"/>
                    <a:pt x="3630" y="1303"/>
                  </a:cubicBezTo>
                  <a:cubicBezTo>
                    <a:pt x="3760" y="1303"/>
                    <a:pt x="3881" y="1322"/>
                    <a:pt x="3994" y="1360"/>
                  </a:cubicBezTo>
                  <a:cubicBezTo>
                    <a:pt x="4359" y="1532"/>
                    <a:pt x="4647" y="1840"/>
                    <a:pt x="4743" y="2243"/>
                  </a:cubicBezTo>
                  <a:lnTo>
                    <a:pt x="5127" y="3261"/>
                  </a:lnTo>
                  <a:cubicBezTo>
                    <a:pt x="5223" y="3530"/>
                    <a:pt x="5262" y="3818"/>
                    <a:pt x="5243" y="4086"/>
                  </a:cubicBezTo>
                  <a:cubicBezTo>
                    <a:pt x="5223" y="4259"/>
                    <a:pt x="5223" y="4413"/>
                    <a:pt x="5223" y="4528"/>
                  </a:cubicBezTo>
                  <a:cubicBezTo>
                    <a:pt x="5204" y="4663"/>
                    <a:pt x="5185" y="4835"/>
                    <a:pt x="5166" y="5066"/>
                  </a:cubicBezTo>
                  <a:cubicBezTo>
                    <a:pt x="5127" y="5296"/>
                    <a:pt x="5089" y="5469"/>
                    <a:pt x="5070" y="5584"/>
                  </a:cubicBezTo>
                  <a:cubicBezTo>
                    <a:pt x="5051" y="5700"/>
                    <a:pt x="5031" y="5892"/>
                    <a:pt x="4974" y="6141"/>
                  </a:cubicBezTo>
                  <a:cubicBezTo>
                    <a:pt x="4935" y="6410"/>
                    <a:pt x="4916" y="6583"/>
                    <a:pt x="4897" y="6660"/>
                  </a:cubicBezTo>
                  <a:lnTo>
                    <a:pt x="3706" y="13323"/>
                  </a:lnTo>
                  <a:lnTo>
                    <a:pt x="4129" y="14456"/>
                  </a:lnTo>
                  <a:lnTo>
                    <a:pt x="9525" y="11729"/>
                  </a:lnTo>
                  <a:lnTo>
                    <a:pt x="9103" y="10596"/>
                  </a:lnTo>
                  <a:lnTo>
                    <a:pt x="5070" y="12632"/>
                  </a:lnTo>
                  <a:lnTo>
                    <a:pt x="6049" y="7044"/>
                  </a:lnTo>
                  <a:cubicBezTo>
                    <a:pt x="6260" y="5853"/>
                    <a:pt x="6395" y="4931"/>
                    <a:pt x="6433" y="4298"/>
                  </a:cubicBezTo>
                  <a:cubicBezTo>
                    <a:pt x="6491" y="3760"/>
                    <a:pt x="6433" y="3222"/>
                    <a:pt x="6260" y="2723"/>
                  </a:cubicBezTo>
                  <a:lnTo>
                    <a:pt x="5915" y="1763"/>
                  </a:lnTo>
                  <a:cubicBezTo>
                    <a:pt x="5608" y="899"/>
                    <a:pt x="5147" y="361"/>
                    <a:pt x="4532" y="131"/>
                  </a:cubicBezTo>
                  <a:cubicBezTo>
                    <a:pt x="4318" y="44"/>
                    <a:pt x="4087" y="1"/>
                    <a:pt x="3840" y="1"/>
                  </a:cubicBezTo>
                  <a:close/>
                </a:path>
              </a:pathLst>
            </a:custGeom>
            <a:solidFill>
              <a:srgbClr val="9FC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86570F-FCFA-4AD4-A50F-749A8A8A7352}"/>
              </a:ext>
            </a:extLst>
          </p:cNvPr>
          <p:cNvGrpSpPr/>
          <p:nvPr/>
        </p:nvGrpSpPr>
        <p:grpSpPr>
          <a:xfrm>
            <a:off x="66008" y="4143106"/>
            <a:ext cx="798599" cy="794743"/>
            <a:chOff x="4556712" y="1985707"/>
            <a:chExt cx="1589280" cy="1581607"/>
          </a:xfrm>
        </p:grpSpPr>
        <p:sp>
          <p:nvSpPr>
            <p:cNvPr id="23" name="Google Shape;392;p25">
              <a:extLst>
                <a:ext uri="{FF2B5EF4-FFF2-40B4-BE49-F238E27FC236}">
                  <a16:creationId xmlns:a16="http://schemas.microsoft.com/office/drawing/2014/main" id="{41E20F98-4EE3-42B2-965E-BF80D722E4EC}"/>
                </a:ext>
              </a:extLst>
            </p:cNvPr>
            <p:cNvSpPr/>
            <p:nvPr/>
          </p:nvSpPr>
          <p:spPr>
            <a:xfrm>
              <a:off x="5297509" y="1985707"/>
              <a:ext cx="107686" cy="62478"/>
            </a:xfrm>
            <a:custGeom>
              <a:avLst/>
              <a:gdLst/>
              <a:ahLst/>
              <a:cxnLst/>
              <a:rect l="l" t="t" r="r" b="b"/>
              <a:pathLst>
                <a:path w="6722" h="3900" extrusionOk="0">
                  <a:moveTo>
                    <a:pt x="3361" y="1"/>
                  </a:moveTo>
                  <a:lnTo>
                    <a:pt x="0" y="1940"/>
                  </a:lnTo>
                  <a:lnTo>
                    <a:pt x="3380" y="3899"/>
                  </a:lnTo>
                  <a:lnTo>
                    <a:pt x="6722" y="1940"/>
                  </a:lnTo>
                  <a:lnTo>
                    <a:pt x="3361" y="1"/>
                  </a:ln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93;p25">
              <a:extLst>
                <a:ext uri="{FF2B5EF4-FFF2-40B4-BE49-F238E27FC236}">
                  <a16:creationId xmlns:a16="http://schemas.microsoft.com/office/drawing/2014/main" id="{C8E4C79A-AE74-4CAE-B08A-13D12E3E4B1B}"/>
                </a:ext>
              </a:extLst>
            </p:cNvPr>
            <p:cNvSpPr/>
            <p:nvPr/>
          </p:nvSpPr>
          <p:spPr>
            <a:xfrm>
              <a:off x="5351336" y="2016786"/>
              <a:ext cx="794656" cy="1550528"/>
            </a:xfrm>
            <a:custGeom>
              <a:avLst/>
              <a:gdLst/>
              <a:ahLst/>
              <a:cxnLst/>
              <a:rect l="l" t="t" r="r" b="b"/>
              <a:pathLst>
                <a:path w="49604" h="96787" extrusionOk="0">
                  <a:moveTo>
                    <a:pt x="3362" y="0"/>
                  </a:moveTo>
                  <a:lnTo>
                    <a:pt x="1" y="1959"/>
                  </a:lnTo>
                  <a:lnTo>
                    <a:pt x="1" y="96787"/>
                  </a:lnTo>
                  <a:lnTo>
                    <a:pt x="49604" y="68212"/>
                  </a:lnTo>
                  <a:lnTo>
                    <a:pt x="3362" y="0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94;p25">
              <a:extLst>
                <a:ext uri="{FF2B5EF4-FFF2-40B4-BE49-F238E27FC236}">
                  <a16:creationId xmlns:a16="http://schemas.microsoft.com/office/drawing/2014/main" id="{8EC91959-C6E6-435D-870E-77F2A70E7030}"/>
                </a:ext>
              </a:extLst>
            </p:cNvPr>
            <p:cNvSpPr/>
            <p:nvPr/>
          </p:nvSpPr>
          <p:spPr>
            <a:xfrm>
              <a:off x="4556712" y="2016786"/>
              <a:ext cx="794640" cy="1550528"/>
            </a:xfrm>
            <a:custGeom>
              <a:avLst/>
              <a:gdLst/>
              <a:ahLst/>
              <a:cxnLst/>
              <a:rect l="l" t="t" r="r" b="b"/>
              <a:pathLst>
                <a:path w="49603" h="96787" extrusionOk="0">
                  <a:moveTo>
                    <a:pt x="46357" y="0"/>
                  </a:moveTo>
                  <a:lnTo>
                    <a:pt x="0" y="68212"/>
                  </a:lnTo>
                  <a:lnTo>
                    <a:pt x="49603" y="96787"/>
                  </a:lnTo>
                  <a:lnTo>
                    <a:pt x="49603" y="1959"/>
                  </a:lnTo>
                  <a:lnTo>
                    <a:pt x="46357" y="0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400;p25">
              <a:extLst>
                <a:ext uri="{FF2B5EF4-FFF2-40B4-BE49-F238E27FC236}">
                  <a16:creationId xmlns:a16="http://schemas.microsoft.com/office/drawing/2014/main" id="{97CB9879-8839-4BBE-8D2B-2F657A0ADB91}"/>
                </a:ext>
              </a:extLst>
            </p:cNvPr>
            <p:cNvSpPr/>
            <p:nvPr/>
          </p:nvSpPr>
          <p:spPr>
            <a:xfrm>
              <a:off x="5568839" y="2909788"/>
              <a:ext cx="179376" cy="260485"/>
            </a:xfrm>
            <a:custGeom>
              <a:avLst/>
              <a:gdLst/>
              <a:ahLst/>
              <a:cxnLst/>
              <a:rect l="l" t="t" r="r" b="b"/>
              <a:pathLst>
                <a:path w="11197" h="16260" extrusionOk="0">
                  <a:moveTo>
                    <a:pt x="4530" y="0"/>
                  </a:moveTo>
                  <a:cubicBezTo>
                    <a:pt x="3979" y="0"/>
                    <a:pt x="3356" y="171"/>
                    <a:pt x="2651" y="524"/>
                  </a:cubicBezTo>
                  <a:cubicBezTo>
                    <a:pt x="635" y="1542"/>
                    <a:pt x="1" y="3097"/>
                    <a:pt x="750" y="5191"/>
                  </a:cubicBezTo>
                  <a:lnTo>
                    <a:pt x="1441" y="7111"/>
                  </a:lnTo>
                  <a:lnTo>
                    <a:pt x="2766" y="6439"/>
                  </a:lnTo>
                  <a:lnTo>
                    <a:pt x="2036" y="4442"/>
                  </a:lnTo>
                  <a:cubicBezTo>
                    <a:pt x="1844" y="3961"/>
                    <a:pt x="1844" y="3443"/>
                    <a:pt x="2036" y="2963"/>
                  </a:cubicBezTo>
                  <a:cubicBezTo>
                    <a:pt x="2267" y="2464"/>
                    <a:pt x="2689" y="2060"/>
                    <a:pt x="3208" y="1830"/>
                  </a:cubicBezTo>
                  <a:cubicBezTo>
                    <a:pt x="3602" y="1639"/>
                    <a:pt x="3954" y="1541"/>
                    <a:pt x="4264" y="1541"/>
                  </a:cubicBezTo>
                  <a:cubicBezTo>
                    <a:pt x="4422" y="1541"/>
                    <a:pt x="4569" y="1567"/>
                    <a:pt x="4706" y="1619"/>
                  </a:cubicBezTo>
                  <a:cubicBezTo>
                    <a:pt x="5147" y="1811"/>
                    <a:pt x="5474" y="2195"/>
                    <a:pt x="5608" y="2656"/>
                  </a:cubicBezTo>
                  <a:lnTo>
                    <a:pt x="6376" y="4768"/>
                  </a:lnTo>
                  <a:cubicBezTo>
                    <a:pt x="6549" y="5267"/>
                    <a:pt x="6568" y="5805"/>
                    <a:pt x="6415" y="6304"/>
                  </a:cubicBezTo>
                  <a:cubicBezTo>
                    <a:pt x="6261" y="6842"/>
                    <a:pt x="5877" y="7284"/>
                    <a:pt x="5378" y="7514"/>
                  </a:cubicBezTo>
                  <a:lnTo>
                    <a:pt x="3650" y="8378"/>
                  </a:lnTo>
                  <a:lnTo>
                    <a:pt x="4072" y="9492"/>
                  </a:lnTo>
                  <a:lnTo>
                    <a:pt x="5992" y="8532"/>
                  </a:lnTo>
                  <a:cubicBezTo>
                    <a:pt x="6222" y="8402"/>
                    <a:pt x="6477" y="8335"/>
                    <a:pt x="6734" y="8335"/>
                  </a:cubicBezTo>
                  <a:cubicBezTo>
                    <a:pt x="6972" y="8335"/>
                    <a:pt x="7211" y="8393"/>
                    <a:pt x="7433" y="8513"/>
                  </a:cubicBezTo>
                  <a:cubicBezTo>
                    <a:pt x="7855" y="8743"/>
                    <a:pt x="8201" y="9127"/>
                    <a:pt x="8354" y="9607"/>
                  </a:cubicBezTo>
                  <a:lnTo>
                    <a:pt x="9123" y="11720"/>
                  </a:lnTo>
                  <a:cubicBezTo>
                    <a:pt x="9334" y="12200"/>
                    <a:pt x="9315" y="12738"/>
                    <a:pt x="9103" y="13218"/>
                  </a:cubicBezTo>
                  <a:cubicBezTo>
                    <a:pt x="8854" y="13717"/>
                    <a:pt x="8412" y="14139"/>
                    <a:pt x="7874" y="14370"/>
                  </a:cubicBezTo>
                  <a:cubicBezTo>
                    <a:pt x="7453" y="14581"/>
                    <a:pt x="7076" y="14683"/>
                    <a:pt x="6745" y="14683"/>
                  </a:cubicBezTo>
                  <a:cubicBezTo>
                    <a:pt x="6593" y="14683"/>
                    <a:pt x="6451" y="14662"/>
                    <a:pt x="6319" y="14620"/>
                  </a:cubicBezTo>
                  <a:cubicBezTo>
                    <a:pt x="5858" y="14447"/>
                    <a:pt x="5512" y="14063"/>
                    <a:pt x="5378" y="13602"/>
                  </a:cubicBezTo>
                  <a:lnTo>
                    <a:pt x="4667" y="11605"/>
                  </a:lnTo>
                  <a:lnTo>
                    <a:pt x="3342" y="12277"/>
                  </a:lnTo>
                  <a:lnTo>
                    <a:pt x="4034" y="14197"/>
                  </a:lnTo>
                  <a:cubicBezTo>
                    <a:pt x="4542" y="15568"/>
                    <a:pt x="5343" y="16260"/>
                    <a:pt x="6445" y="16260"/>
                  </a:cubicBezTo>
                  <a:cubicBezTo>
                    <a:pt x="7009" y="16260"/>
                    <a:pt x="7652" y="16078"/>
                    <a:pt x="8374" y="15714"/>
                  </a:cubicBezTo>
                  <a:cubicBezTo>
                    <a:pt x="10505" y="14639"/>
                    <a:pt x="11197" y="13045"/>
                    <a:pt x="10428" y="10952"/>
                  </a:cubicBezTo>
                  <a:lnTo>
                    <a:pt x="9699" y="8935"/>
                  </a:lnTo>
                  <a:cubicBezTo>
                    <a:pt x="9262" y="7759"/>
                    <a:pt x="8590" y="7171"/>
                    <a:pt x="7657" y="7171"/>
                  </a:cubicBezTo>
                  <a:cubicBezTo>
                    <a:pt x="7523" y="7171"/>
                    <a:pt x="7385" y="7183"/>
                    <a:pt x="7241" y="7207"/>
                  </a:cubicBezTo>
                  <a:cubicBezTo>
                    <a:pt x="8009" y="6400"/>
                    <a:pt x="8162" y="5363"/>
                    <a:pt x="7701" y="4096"/>
                  </a:cubicBezTo>
                  <a:lnTo>
                    <a:pt x="6972" y="2060"/>
                  </a:lnTo>
                  <a:cubicBezTo>
                    <a:pt x="6607" y="1062"/>
                    <a:pt x="6050" y="428"/>
                    <a:pt x="5339" y="140"/>
                  </a:cubicBezTo>
                  <a:cubicBezTo>
                    <a:pt x="5088" y="47"/>
                    <a:pt x="4819" y="0"/>
                    <a:pt x="4530" y="0"/>
                  </a:cubicBezTo>
                  <a:close/>
                </a:path>
              </a:pathLst>
            </a:custGeom>
            <a:solidFill>
              <a:srgbClr val="71B49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F0CB47EC-A43C-4974-9BE6-4D83C4369C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8672488"/>
              </p:ext>
            </p:extLst>
          </p:nvPr>
        </p:nvGraphicFramePr>
        <p:xfrm>
          <a:off x="566737" y="810895"/>
          <a:ext cx="8010525" cy="2057400"/>
        </p:xfrm>
        <a:graphic>
          <a:graphicData uri="http://schemas.openxmlformats.org/drawingml/2006/table">
            <a:tbl>
              <a:tblPr/>
              <a:tblGrid>
                <a:gridCol w="1028700">
                  <a:extLst>
                    <a:ext uri="{9D8B030D-6E8A-4147-A177-3AD203B41FA5}">
                      <a16:colId xmlns:a16="http://schemas.microsoft.com/office/drawing/2014/main" val="3422375636"/>
                    </a:ext>
                  </a:extLst>
                </a:gridCol>
                <a:gridCol w="2143125">
                  <a:extLst>
                    <a:ext uri="{9D8B030D-6E8A-4147-A177-3AD203B41FA5}">
                      <a16:colId xmlns:a16="http://schemas.microsoft.com/office/drawing/2014/main" val="2337148968"/>
                    </a:ext>
                  </a:extLst>
                </a:gridCol>
                <a:gridCol w="1409700">
                  <a:extLst>
                    <a:ext uri="{9D8B030D-6E8A-4147-A177-3AD203B41FA5}">
                      <a16:colId xmlns:a16="http://schemas.microsoft.com/office/drawing/2014/main" val="1281672774"/>
                    </a:ext>
                  </a:extLst>
                </a:gridCol>
                <a:gridCol w="952500">
                  <a:extLst>
                    <a:ext uri="{9D8B030D-6E8A-4147-A177-3AD203B41FA5}">
                      <a16:colId xmlns:a16="http://schemas.microsoft.com/office/drawing/2014/main" val="731179047"/>
                    </a:ext>
                  </a:extLst>
                </a:gridCol>
                <a:gridCol w="1209675">
                  <a:extLst>
                    <a:ext uri="{9D8B030D-6E8A-4147-A177-3AD203B41FA5}">
                      <a16:colId xmlns:a16="http://schemas.microsoft.com/office/drawing/2014/main" val="2539906545"/>
                    </a:ext>
                  </a:extLst>
                </a:gridCol>
                <a:gridCol w="1266825">
                  <a:extLst>
                    <a:ext uri="{9D8B030D-6E8A-4147-A177-3AD203B41FA5}">
                      <a16:colId xmlns:a16="http://schemas.microsoft.com/office/drawing/2014/main" val="3229510220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Milestone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Description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Assignee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Begin Date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Target End Date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Completed Date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053282"/>
                  </a:ext>
                </a:extLst>
              </a:tr>
              <a:tr h="514350">
                <a:tc rowSpan="3"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2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Phase 3: Closure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C0C0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Completing paperwork, documentations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Lộc, Tùng, Khang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07/10/2021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07/20/2021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07/20/2021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9802984"/>
                  </a:ext>
                </a:extLst>
              </a:tr>
              <a:tr h="514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Self-assessment of project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Lộc, Trang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07/11/2021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07/18/2021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07/17/2021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684102"/>
                  </a:ext>
                </a:extLst>
              </a:tr>
              <a:tr h="5143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Takeaway experiences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All members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07/18/2021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07/21/2021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07/20/2021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8011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71387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raphic 66">
            <a:extLst>
              <a:ext uri="{FF2B5EF4-FFF2-40B4-BE49-F238E27FC236}">
                <a16:creationId xmlns:a16="http://schemas.microsoft.com/office/drawing/2014/main" id="{6180E19D-C77A-4856-84BC-764C91A1B1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4781998" y="3306574"/>
            <a:ext cx="5402346" cy="3057087"/>
          </a:xfrm>
          <a:prstGeom prst="flowChartDecision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1080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044699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Accomplishments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AB2FC5-B270-4D1C-B44F-3732587ECF59}"/>
              </a:ext>
            </a:extLst>
          </p:cNvPr>
          <p:cNvSpPr txBox="1"/>
          <p:nvPr/>
        </p:nvSpPr>
        <p:spPr>
          <a:xfrm>
            <a:off x="1519052" y="3122790"/>
            <a:ext cx="48360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Expanded the agricultural </a:t>
            </a:r>
            <a:r>
              <a:rPr lang="en-US">
                <a:solidFill>
                  <a:srgbClr val="A8DBA7"/>
                </a:solidFill>
              </a:rPr>
              <a:t>knowledge-sharing community</a:t>
            </a:r>
            <a:r>
              <a:rPr lang="en-US"/>
              <a:t>, follow high-tech agricultural tendencies.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D34872-89BF-4982-BC49-4FB1A9FB8979}"/>
              </a:ext>
            </a:extLst>
          </p:cNvPr>
          <p:cNvSpPr txBox="1"/>
          <p:nvPr/>
        </p:nvSpPr>
        <p:spPr>
          <a:xfrm>
            <a:off x="1519052" y="1410462"/>
            <a:ext cx="47809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Successfully developed </a:t>
            </a:r>
            <a:r>
              <a:rPr lang="en-US" sz="1200">
                <a:solidFill>
                  <a:srgbClr val="77BE9C"/>
                </a:solidFill>
                <a:latin typeface="Montserrat" panose="00000500000000000000" pitchFamily="2" charset="0"/>
              </a:rPr>
              <a:t>agricultural e-com </a:t>
            </a:r>
            <a:r>
              <a:rPr lang="en-US" sz="12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with synchronized quality, price, and product source.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167BD5B-F9C9-44B0-9C8F-B418F4F044EE}"/>
              </a:ext>
            </a:extLst>
          </p:cNvPr>
          <p:cNvSpPr txBox="1"/>
          <p:nvPr/>
        </p:nvSpPr>
        <p:spPr>
          <a:xfrm>
            <a:off x="1519052" y="2174293"/>
            <a:ext cx="460629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Created a platform that connects components in the </a:t>
            </a:r>
            <a:r>
              <a:rPr lang="en-US">
                <a:solidFill>
                  <a:srgbClr val="D0F09F"/>
                </a:solidFill>
              </a:rPr>
              <a:t>Agribusiness ecosystem </a:t>
            </a:r>
            <a:r>
              <a:rPr lang="en-US"/>
              <a:t>to motivate delivering farm produce, and optimize supply chain. </a:t>
            </a:r>
          </a:p>
        </p:txBody>
      </p:sp>
      <p:pic>
        <p:nvPicPr>
          <p:cNvPr id="11" name="Google Shape;678;p31">
            <a:extLst>
              <a:ext uri="{FF2B5EF4-FFF2-40B4-BE49-F238E27FC236}">
                <a16:creationId xmlns:a16="http://schemas.microsoft.com/office/drawing/2014/main" id="{7AE4E484-17F5-4B5E-A337-403B82AEBCB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80018" y="2780120"/>
            <a:ext cx="2369346" cy="24704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" name="Google Shape;350;p24">
            <a:extLst>
              <a:ext uri="{FF2B5EF4-FFF2-40B4-BE49-F238E27FC236}">
                <a16:creationId xmlns:a16="http://schemas.microsoft.com/office/drawing/2014/main" id="{021046A9-C552-49FA-A36A-E76793F7914B}"/>
              </a:ext>
            </a:extLst>
          </p:cNvPr>
          <p:cNvGrpSpPr/>
          <p:nvPr/>
        </p:nvGrpSpPr>
        <p:grpSpPr>
          <a:xfrm>
            <a:off x="990678" y="2206370"/>
            <a:ext cx="310634" cy="552993"/>
            <a:chOff x="2390675" y="509525"/>
            <a:chExt cx="2636250" cy="4693075"/>
          </a:xfrm>
        </p:grpSpPr>
        <p:sp>
          <p:nvSpPr>
            <p:cNvPr id="37" name="Google Shape;351;p24">
              <a:extLst>
                <a:ext uri="{FF2B5EF4-FFF2-40B4-BE49-F238E27FC236}">
                  <a16:creationId xmlns:a16="http://schemas.microsoft.com/office/drawing/2014/main" id="{011C80B8-F71C-424B-83B1-E4BF7207A74B}"/>
                </a:ext>
              </a:extLst>
            </p:cNvPr>
            <p:cNvSpPr/>
            <p:nvPr/>
          </p:nvSpPr>
          <p:spPr>
            <a:xfrm>
              <a:off x="2390675" y="1802775"/>
              <a:ext cx="2542025" cy="3399575"/>
            </a:xfrm>
            <a:custGeom>
              <a:avLst/>
              <a:gdLst/>
              <a:ahLst/>
              <a:cxnLst/>
              <a:rect l="l" t="t" r="r" b="b"/>
              <a:pathLst>
                <a:path w="101681" h="135983" extrusionOk="0">
                  <a:moveTo>
                    <a:pt x="67216" y="1"/>
                  </a:moveTo>
                  <a:cubicBezTo>
                    <a:pt x="66862" y="1"/>
                    <a:pt x="66490" y="103"/>
                    <a:pt x="66055" y="352"/>
                  </a:cubicBezTo>
                  <a:lnTo>
                    <a:pt x="44482" y="12915"/>
                  </a:lnTo>
                  <a:cubicBezTo>
                    <a:pt x="42652" y="13969"/>
                    <a:pt x="41178" y="16808"/>
                    <a:pt x="41178" y="19243"/>
                  </a:cubicBezTo>
                  <a:lnTo>
                    <a:pt x="41178" y="42352"/>
                  </a:lnTo>
                  <a:lnTo>
                    <a:pt x="23947" y="52293"/>
                  </a:lnTo>
                  <a:cubicBezTo>
                    <a:pt x="22117" y="53348"/>
                    <a:pt x="20644" y="56186"/>
                    <a:pt x="20644" y="58621"/>
                  </a:cubicBezTo>
                  <a:lnTo>
                    <a:pt x="20644" y="81731"/>
                  </a:lnTo>
                  <a:lnTo>
                    <a:pt x="3304" y="91734"/>
                  </a:lnTo>
                  <a:cubicBezTo>
                    <a:pt x="1474" y="92789"/>
                    <a:pt x="0" y="95627"/>
                    <a:pt x="0" y="98062"/>
                  </a:cubicBezTo>
                  <a:lnTo>
                    <a:pt x="0" y="116751"/>
                  </a:lnTo>
                  <a:cubicBezTo>
                    <a:pt x="0" y="117821"/>
                    <a:pt x="295" y="118628"/>
                    <a:pt x="776" y="119109"/>
                  </a:cubicBezTo>
                  <a:lnTo>
                    <a:pt x="33361" y="135704"/>
                  </a:lnTo>
                  <a:cubicBezTo>
                    <a:pt x="33638" y="135886"/>
                    <a:pt x="33959" y="135983"/>
                    <a:pt x="34311" y="135983"/>
                  </a:cubicBezTo>
                  <a:cubicBezTo>
                    <a:pt x="34710" y="135983"/>
                    <a:pt x="35149" y="135859"/>
                    <a:pt x="35610" y="135595"/>
                  </a:cubicBezTo>
                  <a:lnTo>
                    <a:pt x="96190" y="100497"/>
                  </a:lnTo>
                  <a:cubicBezTo>
                    <a:pt x="99230" y="98760"/>
                    <a:pt x="101681" y="94076"/>
                    <a:pt x="101681" y="90028"/>
                  </a:cubicBezTo>
                  <a:lnTo>
                    <a:pt x="101681" y="19196"/>
                  </a:lnTo>
                  <a:cubicBezTo>
                    <a:pt x="101681" y="17800"/>
                    <a:pt x="101200" y="16854"/>
                    <a:pt x="100440" y="16482"/>
                  </a:cubicBezTo>
                  <a:lnTo>
                    <a:pt x="68459" y="352"/>
                  </a:lnTo>
                  <a:cubicBezTo>
                    <a:pt x="68023" y="142"/>
                    <a:pt x="67632" y="1"/>
                    <a:pt x="67216" y="1"/>
                  </a:cubicBez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52;p24">
              <a:extLst>
                <a:ext uri="{FF2B5EF4-FFF2-40B4-BE49-F238E27FC236}">
                  <a16:creationId xmlns:a16="http://schemas.microsoft.com/office/drawing/2014/main" id="{5DA506CB-799E-4B59-B111-D5221A983893}"/>
                </a:ext>
              </a:extLst>
            </p:cNvPr>
            <p:cNvSpPr/>
            <p:nvPr/>
          </p:nvSpPr>
          <p:spPr>
            <a:xfrm>
              <a:off x="3198331" y="2210147"/>
              <a:ext cx="1734377" cy="2992453"/>
            </a:xfrm>
            <a:custGeom>
              <a:avLst/>
              <a:gdLst/>
              <a:ahLst/>
              <a:cxnLst/>
              <a:rect l="l" t="t" r="r" b="b"/>
              <a:pathLst>
                <a:path w="69375" h="119698" extrusionOk="0">
                  <a:moveTo>
                    <a:pt x="67390" y="0"/>
                  </a:moveTo>
                  <a:cubicBezTo>
                    <a:pt x="66986" y="0"/>
                    <a:pt x="66541" y="130"/>
                    <a:pt x="66071" y="404"/>
                  </a:cubicBezTo>
                  <a:lnTo>
                    <a:pt x="44482" y="12967"/>
                  </a:lnTo>
                  <a:cubicBezTo>
                    <a:pt x="42652" y="14021"/>
                    <a:pt x="41163" y="16860"/>
                    <a:pt x="41163" y="19295"/>
                  </a:cubicBezTo>
                  <a:lnTo>
                    <a:pt x="41163" y="42404"/>
                  </a:lnTo>
                  <a:lnTo>
                    <a:pt x="23947" y="52346"/>
                  </a:lnTo>
                  <a:cubicBezTo>
                    <a:pt x="22117" y="53400"/>
                    <a:pt x="20628" y="56239"/>
                    <a:pt x="20628" y="58674"/>
                  </a:cubicBezTo>
                  <a:lnTo>
                    <a:pt x="20628" y="81783"/>
                  </a:lnTo>
                  <a:lnTo>
                    <a:pt x="3304" y="91786"/>
                  </a:lnTo>
                  <a:cubicBezTo>
                    <a:pt x="1474" y="92841"/>
                    <a:pt x="1" y="95664"/>
                    <a:pt x="1" y="98114"/>
                  </a:cubicBezTo>
                  <a:lnTo>
                    <a:pt x="1" y="116803"/>
                  </a:lnTo>
                  <a:cubicBezTo>
                    <a:pt x="1" y="118616"/>
                    <a:pt x="826" y="119698"/>
                    <a:pt x="2002" y="119698"/>
                  </a:cubicBezTo>
                  <a:cubicBezTo>
                    <a:pt x="2406" y="119698"/>
                    <a:pt x="2852" y="119570"/>
                    <a:pt x="3320" y="119300"/>
                  </a:cubicBezTo>
                  <a:lnTo>
                    <a:pt x="63900" y="84202"/>
                  </a:lnTo>
                  <a:cubicBezTo>
                    <a:pt x="66924" y="82465"/>
                    <a:pt x="69375" y="77781"/>
                    <a:pt x="69375" y="73733"/>
                  </a:cubicBezTo>
                  <a:lnTo>
                    <a:pt x="69375" y="2901"/>
                  </a:lnTo>
                  <a:cubicBezTo>
                    <a:pt x="69375" y="1090"/>
                    <a:pt x="68560" y="0"/>
                    <a:pt x="67390" y="0"/>
                  </a:cubicBezTo>
                  <a:close/>
                </a:path>
              </a:pathLst>
            </a:custGeom>
            <a:solidFill>
              <a:srgbClr val="B2D2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53;p24">
              <a:extLst>
                <a:ext uri="{FF2B5EF4-FFF2-40B4-BE49-F238E27FC236}">
                  <a16:creationId xmlns:a16="http://schemas.microsoft.com/office/drawing/2014/main" id="{2A1C0024-16A5-4B0B-BDD4-B839008BAA09}"/>
                </a:ext>
              </a:extLst>
            </p:cNvPr>
            <p:cNvSpPr/>
            <p:nvPr/>
          </p:nvSpPr>
          <p:spPr>
            <a:xfrm>
              <a:off x="2390675" y="3846025"/>
              <a:ext cx="1323375" cy="817000"/>
            </a:xfrm>
            <a:custGeom>
              <a:avLst/>
              <a:gdLst/>
              <a:ahLst/>
              <a:cxnLst/>
              <a:rect l="l" t="t" r="r" b="b"/>
              <a:pathLst>
                <a:path w="52935" h="32680" extrusionOk="0">
                  <a:moveTo>
                    <a:pt x="20644" y="1"/>
                  </a:moveTo>
                  <a:lnTo>
                    <a:pt x="3304" y="10004"/>
                  </a:lnTo>
                  <a:cubicBezTo>
                    <a:pt x="1474" y="11059"/>
                    <a:pt x="0" y="13897"/>
                    <a:pt x="0" y="16332"/>
                  </a:cubicBezTo>
                  <a:lnTo>
                    <a:pt x="32307" y="32679"/>
                  </a:lnTo>
                  <a:cubicBezTo>
                    <a:pt x="32307" y="30229"/>
                    <a:pt x="33780" y="27406"/>
                    <a:pt x="35610" y="26351"/>
                  </a:cubicBezTo>
                  <a:lnTo>
                    <a:pt x="52934" y="16348"/>
                  </a:lnTo>
                  <a:lnTo>
                    <a:pt x="20644" y="1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54;p24">
              <a:extLst>
                <a:ext uri="{FF2B5EF4-FFF2-40B4-BE49-F238E27FC236}">
                  <a16:creationId xmlns:a16="http://schemas.microsoft.com/office/drawing/2014/main" id="{941EF08F-A292-4141-A1A5-1CCF141F07EB}"/>
                </a:ext>
              </a:extLst>
            </p:cNvPr>
            <p:cNvSpPr/>
            <p:nvPr/>
          </p:nvSpPr>
          <p:spPr>
            <a:xfrm>
              <a:off x="2906750" y="2861550"/>
              <a:ext cx="1320650" cy="815050"/>
            </a:xfrm>
            <a:custGeom>
              <a:avLst/>
              <a:gdLst/>
              <a:ahLst/>
              <a:cxnLst/>
              <a:rect l="l" t="t" r="r" b="b"/>
              <a:pathLst>
                <a:path w="52826" h="32602" extrusionOk="0">
                  <a:moveTo>
                    <a:pt x="20535" y="1"/>
                  </a:moveTo>
                  <a:lnTo>
                    <a:pt x="3304" y="9942"/>
                  </a:lnTo>
                  <a:cubicBezTo>
                    <a:pt x="1474" y="10997"/>
                    <a:pt x="1" y="13835"/>
                    <a:pt x="1" y="16270"/>
                  </a:cubicBezTo>
                  <a:lnTo>
                    <a:pt x="32307" y="32602"/>
                  </a:lnTo>
                  <a:cubicBezTo>
                    <a:pt x="32291" y="30167"/>
                    <a:pt x="33780" y="27344"/>
                    <a:pt x="35610" y="26290"/>
                  </a:cubicBezTo>
                  <a:lnTo>
                    <a:pt x="52826" y="16348"/>
                  </a:lnTo>
                  <a:lnTo>
                    <a:pt x="20535" y="1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55;p24">
              <a:extLst>
                <a:ext uri="{FF2B5EF4-FFF2-40B4-BE49-F238E27FC236}">
                  <a16:creationId xmlns:a16="http://schemas.microsoft.com/office/drawing/2014/main" id="{FA5BD1E1-49B0-4933-B7EC-5C06C10991C2}"/>
                </a:ext>
              </a:extLst>
            </p:cNvPr>
            <p:cNvSpPr/>
            <p:nvPr/>
          </p:nvSpPr>
          <p:spPr>
            <a:xfrm>
              <a:off x="3419725" y="1802400"/>
              <a:ext cx="1481975" cy="889750"/>
            </a:xfrm>
            <a:custGeom>
              <a:avLst/>
              <a:gdLst/>
              <a:ahLst/>
              <a:cxnLst/>
              <a:rect l="l" t="t" r="r" b="b"/>
              <a:pathLst>
                <a:path w="59279" h="35590" extrusionOk="0">
                  <a:moveTo>
                    <a:pt x="26054" y="0"/>
                  </a:moveTo>
                  <a:cubicBezTo>
                    <a:pt x="25700" y="0"/>
                    <a:pt x="25328" y="102"/>
                    <a:pt x="24893" y="351"/>
                  </a:cubicBezTo>
                  <a:lnTo>
                    <a:pt x="3320" y="12930"/>
                  </a:lnTo>
                  <a:cubicBezTo>
                    <a:pt x="1490" y="13984"/>
                    <a:pt x="1" y="16807"/>
                    <a:pt x="1" y="19258"/>
                  </a:cubicBezTo>
                  <a:lnTo>
                    <a:pt x="32307" y="35589"/>
                  </a:lnTo>
                  <a:cubicBezTo>
                    <a:pt x="32307" y="33154"/>
                    <a:pt x="33796" y="30331"/>
                    <a:pt x="35626" y="29277"/>
                  </a:cubicBezTo>
                  <a:lnTo>
                    <a:pt x="57200" y="16714"/>
                  </a:lnTo>
                  <a:cubicBezTo>
                    <a:pt x="57670" y="16437"/>
                    <a:pt x="58113" y="16309"/>
                    <a:pt x="58516" y="16309"/>
                  </a:cubicBezTo>
                  <a:cubicBezTo>
                    <a:pt x="58790" y="16309"/>
                    <a:pt x="59046" y="16368"/>
                    <a:pt x="59278" y="16481"/>
                  </a:cubicBezTo>
                  <a:lnTo>
                    <a:pt x="27297" y="351"/>
                  </a:lnTo>
                  <a:cubicBezTo>
                    <a:pt x="26861" y="142"/>
                    <a:pt x="26470" y="0"/>
                    <a:pt x="26054" y="0"/>
                  </a:cubicBez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56;p24">
              <a:extLst>
                <a:ext uri="{FF2B5EF4-FFF2-40B4-BE49-F238E27FC236}">
                  <a16:creationId xmlns:a16="http://schemas.microsoft.com/office/drawing/2014/main" id="{F499CDBC-6A16-4EF1-B123-F5C1808960D0}"/>
                </a:ext>
              </a:extLst>
            </p:cNvPr>
            <p:cNvSpPr/>
            <p:nvPr/>
          </p:nvSpPr>
          <p:spPr>
            <a:xfrm>
              <a:off x="4160700" y="509525"/>
              <a:ext cx="866225" cy="1252050"/>
            </a:xfrm>
            <a:custGeom>
              <a:avLst/>
              <a:gdLst/>
              <a:ahLst/>
              <a:cxnLst/>
              <a:rect l="l" t="t" r="r" b="b"/>
              <a:pathLst>
                <a:path w="34649" h="50082" extrusionOk="0">
                  <a:moveTo>
                    <a:pt x="34649" y="1"/>
                  </a:moveTo>
                  <a:lnTo>
                    <a:pt x="0" y="20008"/>
                  </a:lnTo>
                  <a:lnTo>
                    <a:pt x="0" y="50081"/>
                  </a:lnTo>
                  <a:lnTo>
                    <a:pt x="34649" y="30089"/>
                  </a:lnTo>
                  <a:lnTo>
                    <a:pt x="27747" y="19031"/>
                  </a:lnTo>
                  <a:lnTo>
                    <a:pt x="34649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57;p24">
              <a:extLst>
                <a:ext uri="{FF2B5EF4-FFF2-40B4-BE49-F238E27FC236}">
                  <a16:creationId xmlns:a16="http://schemas.microsoft.com/office/drawing/2014/main" id="{EF5916E8-A972-4DBA-BF27-6F1F57A15C69}"/>
                </a:ext>
              </a:extLst>
            </p:cNvPr>
            <p:cNvSpPr/>
            <p:nvPr/>
          </p:nvSpPr>
          <p:spPr>
            <a:xfrm>
              <a:off x="4107200" y="951175"/>
              <a:ext cx="107425" cy="1350125"/>
            </a:xfrm>
            <a:custGeom>
              <a:avLst/>
              <a:gdLst/>
              <a:ahLst/>
              <a:cxnLst/>
              <a:rect l="l" t="t" r="r" b="b"/>
              <a:pathLst>
                <a:path w="4297" h="54005" extrusionOk="0">
                  <a:moveTo>
                    <a:pt x="2140" y="0"/>
                  </a:moveTo>
                  <a:cubicBezTo>
                    <a:pt x="962" y="0"/>
                    <a:pt x="0" y="962"/>
                    <a:pt x="0" y="2140"/>
                  </a:cubicBezTo>
                  <a:lnTo>
                    <a:pt x="0" y="51864"/>
                  </a:lnTo>
                  <a:cubicBezTo>
                    <a:pt x="0" y="53043"/>
                    <a:pt x="962" y="54005"/>
                    <a:pt x="2140" y="54005"/>
                  </a:cubicBezTo>
                  <a:cubicBezTo>
                    <a:pt x="3335" y="54005"/>
                    <a:pt x="4296" y="53043"/>
                    <a:pt x="4296" y="51864"/>
                  </a:cubicBezTo>
                  <a:lnTo>
                    <a:pt x="4296" y="2140"/>
                  </a:lnTo>
                  <a:cubicBezTo>
                    <a:pt x="4296" y="962"/>
                    <a:pt x="3335" y="0"/>
                    <a:pt x="2140" y="0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350;p24">
            <a:extLst>
              <a:ext uri="{FF2B5EF4-FFF2-40B4-BE49-F238E27FC236}">
                <a16:creationId xmlns:a16="http://schemas.microsoft.com/office/drawing/2014/main" id="{7040BB59-F1BC-4CCA-A95E-B6BDB222C296}"/>
              </a:ext>
            </a:extLst>
          </p:cNvPr>
          <p:cNvGrpSpPr/>
          <p:nvPr/>
        </p:nvGrpSpPr>
        <p:grpSpPr>
          <a:xfrm>
            <a:off x="990678" y="1399976"/>
            <a:ext cx="310634" cy="552993"/>
            <a:chOff x="2390675" y="509525"/>
            <a:chExt cx="2636250" cy="4693075"/>
          </a:xfrm>
        </p:grpSpPr>
        <p:sp>
          <p:nvSpPr>
            <p:cNvPr id="45" name="Google Shape;351;p24">
              <a:extLst>
                <a:ext uri="{FF2B5EF4-FFF2-40B4-BE49-F238E27FC236}">
                  <a16:creationId xmlns:a16="http://schemas.microsoft.com/office/drawing/2014/main" id="{9DA7DEA4-2023-409B-B948-CF500B0438C7}"/>
                </a:ext>
              </a:extLst>
            </p:cNvPr>
            <p:cNvSpPr/>
            <p:nvPr/>
          </p:nvSpPr>
          <p:spPr>
            <a:xfrm>
              <a:off x="2390675" y="1802775"/>
              <a:ext cx="2542025" cy="3399575"/>
            </a:xfrm>
            <a:custGeom>
              <a:avLst/>
              <a:gdLst/>
              <a:ahLst/>
              <a:cxnLst/>
              <a:rect l="l" t="t" r="r" b="b"/>
              <a:pathLst>
                <a:path w="101681" h="135983" extrusionOk="0">
                  <a:moveTo>
                    <a:pt x="67216" y="1"/>
                  </a:moveTo>
                  <a:cubicBezTo>
                    <a:pt x="66862" y="1"/>
                    <a:pt x="66490" y="103"/>
                    <a:pt x="66055" y="352"/>
                  </a:cubicBezTo>
                  <a:lnTo>
                    <a:pt x="44482" y="12915"/>
                  </a:lnTo>
                  <a:cubicBezTo>
                    <a:pt x="42652" y="13969"/>
                    <a:pt x="41178" y="16808"/>
                    <a:pt x="41178" y="19243"/>
                  </a:cubicBezTo>
                  <a:lnTo>
                    <a:pt x="41178" y="42352"/>
                  </a:lnTo>
                  <a:lnTo>
                    <a:pt x="23947" y="52293"/>
                  </a:lnTo>
                  <a:cubicBezTo>
                    <a:pt x="22117" y="53348"/>
                    <a:pt x="20644" y="56186"/>
                    <a:pt x="20644" y="58621"/>
                  </a:cubicBezTo>
                  <a:lnTo>
                    <a:pt x="20644" y="81731"/>
                  </a:lnTo>
                  <a:lnTo>
                    <a:pt x="3304" y="91734"/>
                  </a:lnTo>
                  <a:cubicBezTo>
                    <a:pt x="1474" y="92789"/>
                    <a:pt x="0" y="95627"/>
                    <a:pt x="0" y="98062"/>
                  </a:cubicBezTo>
                  <a:lnTo>
                    <a:pt x="0" y="116751"/>
                  </a:lnTo>
                  <a:cubicBezTo>
                    <a:pt x="0" y="117821"/>
                    <a:pt x="295" y="118628"/>
                    <a:pt x="776" y="119109"/>
                  </a:cubicBezTo>
                  <a:lnTo>
                    <a:pt x="33361" y="135704"/>
                  </a:lnTo>
                  <a:cubicBezTo>
                    <a:pt x="33638" y="135886"/>
                    <a:pt x="33959" y="135983"/>
                    <a:pt x="34311" y="135983"/>
                  </a:cubicBezTo>
                  <a:cubicBezTo>
                    <a:pt x="34710" y="135983"/>
                    <a:pt x="35149" y="135859"/>
                    <a:pt x="35610" y="135595"/>
                  </a:cubicBezTo>
                  <a:lnTo>
                    <a:pt x="96190" y="100497"/>
                  </a:lnTo>
                  <a:cubicBezTo>
                    <a:pt x="99230" y="98760"/>
                    <a:pt x="101681" y="94076"/>
                    <a:pt x="101681" y="90028"/>
                  </a:cubicBezTo>
                  <a:lnTo>
                    <a:pt x="101681" y="19196"/>
                  </a:lnTo>
                  <a:cubicBezTo>
                    <a:pt x="101681" y="17800"/>
                    <a:pt x="101200" y="16854"/>
                    <a:pt x="100440" y="16482"/>
                  </a:cubicBezTo>
                  <a:lnTo>
                    <a:pt x="68459" y="352"/>
                  </a:lnTo>
                  <a:cubicBezTo>
                    <a:pt x="68023" y="142"/>
                    <a:pt x="67632" y="1"/>
                    <a:pt x="67216" y="1"/>
                  </a:cubicBez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52;p24">
              <a:extLst>
                <a:ext uri="{FF2B5EF4-FFF2-40B4-BE49-F238E27FC236}">
                  <a16:creationId xmlns:a16="http://schemas.microsoft.com/office/drawing/2014/main" id="{6F235AAA-158B-4A12-A404-ACF8E8F4D39E}"/>
                </a:ext>
              </a:extLst>
            </p:cNvPr>
            <p:cNvSpPr/>
            <p:nvPr/>
          </p:nvSpPr>
          <p:spPr>
            <a:xfrm>
              <a:off x="3198331" y="2210147"/>
              <a:ext cx="1734377" cy="2992453"/>
            </a:xfrm>
            <a:custGeom>
              <a:avLst/>
              <a:gdLst/>
              <a:ahLst/>
              <a:cxnLst/>
              <a:rect l="l" t="t" r="r" b="b"/>
              <a:pathLst>
                <a:path w="69375" h="119698" extrusionOk="0">
                  <a:moveTo>
                    <a:pt x="67390" y="0"/>
                  </a:moveTo>
                  <a:cubicBezTo>
                    <a:pt x="66986" y="0"/>
                    <a:pt x="66541" y="130"/>
                    <a:pt x="66071" y="404"/>
                  </a:cubicBezTo>
                  <a:lnTo>
                    <a:pt x="44482" y="12967"/>
                  </a:lnTo>
                  <a:cubicBezTo>
                    <a:pt x="42652" y="14021"/>
                    <a:pt x="41163" y="16860"/>
                    <a:pt x="41163" y="19295"/>
                  </a:cubicBezTo>
                  <a:lnTo>
                    <a:pt x="41163" y="42404"/>
                  </a:lnTo>
                  <a:lnTo>
                    <a:pt x="23947" y="52346"/>
                  </a:lnTo>
                  <a:cubicBezTo>
                    <a:pt x="22117" y="53400"/>
                    <a:pt x="20628" y="56239"/>
                    <a:pt x="20628" y="58674"/>
                  </a:cubicBezTo>
                  <a:lnTo>
                    <a:pt x="20628" y="81783"/>
                  </a:lnTo>
                  <a:lnTo>
                    <a:pt x="3304" y="91786"/>
                  </a:lnTo>
                  <a:cubicBezTo>
                    <a:pt x="1474" y="92841"/>
                    <a:pt x="1" y="95664"/>
                    <a:pt x="1" y="98114"/>
                  </a:cubicBezTo>
                  <a:lnTo>
                    <a:pt x="1" y="116803"/>
                  </a:lnTo>
                  <a:cubicBezTo>
                    <a:pt x="1" y="118616"/>
                    <a:pt x="826" y="119698"/>
                    <a:pt x="2002" y="119698"/>
                  </a:cubicBezTo>
                  <a:cubicBezTo>
                    <a:pt x="2406" y="119698"/>
                    <a:pt x="2852" y="119570"/>
                    <a:pt x="3320" y="119300"/>
                  </a:cubicBezTo>
                  <a:lnTo>
                    <a:pt x="63900" y="84202"/>
                  </a:lnTo>
                  <a:cubicBezTo>
                    <a:pt x="66924" y="82465"/>
                    <a:pt x="69375" y="77781"/>
                    <a:pt x="69375" y="73733"/>
                  </a:cubicBezTo>
                  <a:lnTo>
                    <a:pt x="69375" y="2901"/>
                  </a:lnTo>
                  <a:cubicBezTo>
                    <a:pt x="69375" y="1090"/>
                    <a:pt x="68560" y="0"/>
                    <a:pt x="67390" y="0"/>
                  </a:cubicBezTo>
                  <a:close/>
                </a:path>
              </a:pathLst>
            </a:custGeom>
            <a:solidFill>
              <a:srgbClr val="B2D2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353;p24">
              <a:extLst>
                <a:ext uri="{FF2B5EF4-FFF2-40B4-BE49-F238E27FC236}">
                  <a16:creationId xmlns:a16="http://schemas.microsoft.com/office/drawing/2014/main" id="{7940851C-9B5A-48C8-A0CE-8630466B3B87}"/>
                </a:ext>
              </a:extLst>
            </p:cNvPr>
            <p:cNvSpPr/>
            <p:nvPr/>
          </p:nvSpPr>
          <p:spPr>
            <a:xfrm>
              <a:off x="2390675" y="3846025"/>
              <a:ext cx="1323375" cy="817000"/>
            </a:xfrm>
            <a:custGeom>
              <a:avLst/>
              <a:gdLst/>
              <a:ahLst/>
              <a:cxnLst/>
              <a:rect l="l" t="t" r="r" b="b"/>
              <a:pathLst>
                <a:path w="52935" h="32680" extrusionOk="0">
                  <a:moveTo>
                    <a:pt x="20644" y="1"/>
                  </a:moveTo>
                  <a:lnTo>
                    <a:pt x="3304" y="10004"/>
                  </a:lnTo>
                  <a:cubicBezTo>
                    <a:pt x="1474" y="11059"/>
                    <a:pt x="0" y="13897"/>
                    <a:pt x="0" y="16332"/>
                  </a:cubicBezTo>
                  <a:lnTo>
                    <a:pt x="32307" y="32679"/>
                  </a:lnTo>
                  <a:cubicBezTo>
                    <a:pt x="32307" y="30229"/>
                    <a:pt x="33780" y="27406"/>
                    <a:pt x="35610" y="26351"/>
                  </a:cubicBezTo>
                  <a:lnTo>
                    <a:pt x="52934" y="16348"/>
                  </a:lnTo>
                  <a:lnTo>
                    <a:pt x="20644" y="1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54;p24">
              <a:extLst>
                <a:ext uri="{FF2B5EF4-FFF2-40B4-BE49-F238E27FC236}">
                  <a16:creationId xmlns:a16="http://schemas.microsoft.com/office/drawing/2014/main" id="{CAF97559-F953-42F3-BE61-6EFF88C46911}"/>
                </a:ext>
              </a:extLst>
            </p:cNvPr>
            <p:cNvSpPr/>
            <p:nvPr/>
          </p:nvSpPr>
          <p:spPr>
            <a:xfrm>
              <a:off x="2906750" y="2861550"/>
              <a:ext cx="1320650" cy="815050"/>
            </a:xfrm>
            <a:custGeom>
              <a:avLst/>
              <a:gdLst/>
              <a:ahLst/>
              <a:cxnLst/>
              <a:rect l="l" t="t" r="r" b="b"/>
              <a:pathLst>
                <a:path w="52826" h="32602" extrusionOk="0">
                  <a:moveTo>
                    <a:pt x="20535" y="1"/>
                  </a:moveTo>
                  <a:lnTo>
                    <a:pt x="3304" y="9942"/>
                  </a:lnTo>
                  <a:cubicBezTo>
                    <a:pt x="1474" y="10997"/>
                    <a:pt x="1" y="13835"/>
                    <a:pt x="1" y="16270"/>
                  </a:cubicBezTo>
                  <a:lnTo>
                    <a:pt x="32307" y="32602"/>
                  </a:lnTo>
                  <a:cubicBezTo>
                    <a:pt x="32291" y="30167"/>
                    <a:pt x="33780" y="27344"/>
                    <a:pt x="35610" y="26290"/>
                  </a:cubicBezTo>
                  <a:lnTo>
                    <a:pt x="52826" y="16348"/>
                  </a:lnTo>
                  <a:lnTo>
                    <a:pt x="20535" y="1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55;p24">
              <a:extLst>
                <a:ext uri="{FF2B5EF4-FFF2-40B4-BE49-F238E27FC236}">
                  <a16:creationId xmlns:a16="http://schemas.microsoft.com/office/drawing/2014/main" id="{52D23A30-888D-4748-9124-52E24AED5A00}"/>
                </a:ext>
              </a:extLst>
            </p:cNvPr>
            <p:cNvSpPr/>
            <p:nvPr/>
          </p:nvSpPr>
          <p:spPr>
            <a:xfrm>
              <a:off x="3419725" y="1802400"/>
              <a:ext cx="1481975" cy="889750"/>
            </a:xfrm>
            <a:custGeom>
              <a:avLst/>
              <a:gdLst/>
              <a:ahLst/>
              <a:cxnLst/>
              <a:rect l="l" t="t" r="r" b="b"/>
              <a:pathLst>
                <a:path w="59279" h="35590" extrusionOk="0">
                  <a:moveTo>
                    <a:pt x="26054" y="0"/>
                  </a:moveTo>
                  <a:cubicBezTo>
                    <a:pt x="25700" y="0"/>
                    <a:pt x="25328" y="102"/>
                    <a:pt x="24893" y="351"/>
                  </a:cubicBezTo>
                  <a:lnTo>
                    <a:pt x="3320" y="12930"/>
                  </a:lnTo>
                  <a:cubicBezTo>
                    <a:pt x="1490" y="13984"/>
                    <a:pt x="1" y="16807"/>
                    <a:pt x="1" y="19258"/>
                  </a:cubicBezTo>
                  <a:lnTo>
                    <a:pt x="32307" y="35589"/>
                  </a:lnTo>
                  <a:cubicBezTo>
                    <a:pt x="32307" y="33154"/>
                    <a:pt x="33796" y="30331"/>
                    <a:pt x="35626" y="29277"/>
                  </a:cubicBezTo>
                  <a:lnTo>
                    <a:pt x="57200" y="16714"/>
                  </a:lnTo>
                  <a:cubicBezTo>
                    <a:pt x="57670" y="16437"/>
                    <a:pt x="58113" y="16309"/>
                    <a:pt x="58516" y="16309"/>
                  </a:cubicBezTo>
                  <a:cubicBezTo>
                    <a:pt x="58790" y="16309"/>
                    <a:pt x="59046" y="16368"/>
                    <a:pt x="59278" y="16481"/>
                  </a:cubicBezTo>
                  <a:lnTo>
                    <a:pt x="27297" y="351"/>
                  </a:lnTo>
                  <a:cubicBezTo>
                    <a:pt x="26861" y="142"/>
                    <a:pt x="26470" y="0"/>
                    <a:pt x="26054" y="0"/>
                  </a:cubicBez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6;p24">
              <a:extLst>
                <a:ext uri="{FF2B5EF4-FFF2-40B4-BE49-F238E27FC236}">
                  <a16:creationId xmlns:a16="http://schemas.microsoft.com/office/drawing/2014/main" id="{88626C06-804B-4A52-A1A9-08A236A86BB1}"/>
                </a:ext>
              </a:extLst>
            </p:cNvPr>
            <p:cNvSpPr/>
            <p:nvPr/>
          </p:nvSpPr>
          <p:spPr>
            <a:xfrm>
              <a:off x="4160700" y="509525"/>
              <a:ext cx="866225" cy="1252050"/>
            </a:xfrm>
            <a:custGeom>
              <a:avLst/>
              <a:gdLst/>
              <a:ahLst/>
              <a:cxnLst/>
              <a:rect l="l" t="t" r="r" b="b"/>
              <a:pathLst>
                <a:path w="34649" h="50082" extrusionOk="0">
                  <a:moveTo>
                    <a:pt x="34649" y="1"/>
                  </a:moveTo>
                  <a:lnTo>
                    <a:pt x="0" y="20008"/>
                  </a:lnTo>
                  <a:lnTo>
                    <a:pt x="0" y="50081"/>
                  </a:lnTo>
                  <a:lnTo>
                    <a:pt x="34649" y="30089"/>
                  </a:lnTo>
                  <a:lnTo>
                    <a:pt x="27747" y="19031"/>
                  </a:lnTo>
                  <a:lnTo>
                    <a:pt x="34649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357;p24">
              <a:extLst>
                <a:ext uri="{FF2B5EF4-FFF2-40B4-BE49-F238E27FC236}">
                  <a16:creationId xmlns:a16="http://schemas.microsoft.com/office/drawing/2014/main" id="{9CB5AC05-4C62-4284-862F-E63C75BCD0C0}"/>
                </a:ext>
              </a:extLst>
            </p:cNvPr>
            <p:cNvSpPr/>
            <p:nvPr/>
          </p:nvSpPr>
          <p:spPr>
            <a:xfrm>
              <a:off x="4107200" y="951175"/>
              <a:ext cx="107425" cy="1350125"/>
            </a:xfrm>
            <a:custGeom>
              <a:avLst/>
              <a:gdLst/>
              <a:ahLst/>
              <a:cxnLst/>
              <a:rect l="l" t="t" r="r" b="b"/>
              <a:pathLst>
                <a:path w="4297" h="54005" extrusionOk="0">
                  <a:moveTo>
                    <a:pt x="2140" y="0"/>
                  </a:moveTo>
                  <a:cubicBezTo>
                    <a:pt x="962" y="0"/>
                    <a:pt x="0" y="962"/>
                    <a:pt x="0" y="2140"/>
                  </a:cubicBezTo>
                  <a:lnTo>
                    <a:pt x="0" y="51864"/>
                  </a:lnTo>
                  <a:cubicBezTo>
                    <a:pt x="0" y="53043"/>
                    <a:pt x="962" y="54005"/>
                    <a:pt x="2140" y="54005"/>
                  </a:cubicBezTo>
                  <a:cubicBezTo>
                    <a:pt x="3335" y="54005"/>
                    <a:pt x="4296" y="53043"/>
                    <a:pt x="4296" y="51864"/>
                  </a:cubicBezTo>
                  <a:lnTo>
                    <a:pt x="4296" y="2140"/>
                  </a:lnTo>
                  <a:cubicBezTo>
                    <a:pt x="4296" y="962"/>
                    <a:pt x="3335" y="0"/>
                    <a:pt x="2140" y="0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350;p24">
            <a:extLst>
              <a:ext uri="{FF2B5EF4-FFF2-40B4-BE49-F238E27FC236}">
                <a16:creationId xmlns:a16="http://schemas.microsoft.com/office/drawing/2014/main" id="{52492377-DD54-4DD4-B774-1E1AC0635A87}"/>
              </a:ext>
            </a:extLst>
          </p:cNvPr>
          <p:cNvGrpSpPr/>
          <p:nvPr/>
        </p:nvGrpSpPr>
        <p:grpSpPr>
          <a:xfrm>
            <a:off x="990678" y="3003897"/>
            <a:ext cx="310634" cy="552993"/>
            <a:chOff x="2390675" y="509525"/>
            <a:chExt cx="2636250" cy="4693075"/>
          </a:xfrm>
        </p:grpSpPr>
        <p:sp>
          <p:nvSpPr>
            <p:cNvPr id="53" name="Google Shape;351;p24">
              <a:extLst>
                <a:ext uri="{FF2B5EF4-FFF2-40B4-BE49-F238E27FC236}">
                  <a16:creationId xmlns:a16="http://schemas.microsoft.com/office/drawing/2014/main" id="{266E1CCF-7F5F-4401-99CD-45A2FB7ED613}"/>
                </a:ext>
              </a:extLst>
            </p:cNvPr>
            <p:cNvSpPr/>
            <p:nvPr/>
          </p:nvSpPr>
          <p:spPr>
            <a:xfrm>
              <a:off x="2390675" y="1802775"/>
              <a:ext cx="2542025" cy="3399575"/>
            </a:xfrm>
            <a:custGeom>
              <a:avLst/>
              <a:gdLst/>
              <a:ahLst/>
              <a:cxnLst/>
              <a:rect l="l" t="t" r="r" b="b"/>
              <a:pathLst>
                <a:path w="101681" h="135983" extrusionOk="0">
                  <a:moveTo>
                    <a:pt x="67216" y="1"/>
                  </a:moveTo>
                  <a:cubicBezTo>
                    <a:pt x="66862" y="1"/>
                    <a:pt x="66490" y="103"/>
                    <a:pt x="66055" y="352"/>
                  </a:cubicBezTo>
                  <a:lnTo>
                    <a:pt x="44482" y="12915"/>
                  </a:lnTo>
                  <a:cubicBezTo>
                    <a:pt x="42652" y="13969"/>
                    <a:pt x="41178" y="16808"/>
                    <a:pt x="41178" y="19243"/>
                  </a:cubicBezTo>
                  <a:lnTo>
                    <a:pt x="41178" y="42352"/>
                  </a:lnTo>
                  <a:lnTo>
                    <a:pt x="23947" y="52293"/>
                  </a:lnTo>
                  <a:cubicBezTo>
                    <a:pt x="22117" y="53348"/>
                    <a:pt x="20644" y="56186"/>
                    <a:pt x="20644" y="58621"/>
                  </a:cubicBezTo>
                  <a:lnTo>
                    <a:pt x="20644" y="81731"/>
                  </a:lnTo>
                  <a:lnTo>
                    <a:pt x="3304" y="91734"/>
                  </a:lnTo>
                  <a:cubicBezTo>
                    <a:pt x="1474" y="92789"/>
                    <a:pt x="0" y="95627"/>
                    <a:pt x="0" y="98062"/>
                  </a:cubicBezTo>
                  <a:lnTo>
                    <a:pt x="0" y="116751"/>
                  </a:lnTo>
                  <a:cubicBezTo>
                    <a:pt x="0" y="117821"/>
                    <a:pt x="295" y="118628"/>
                    <a:pt x="776" y="119109"/>
                  </a:cubicBezTo>
                  <a:lnTo>
                    <a:pt x="33361" y="135704"/>
                  </a:lnTo>
                  <a:cubicBezTo>
                    <a:pt x="33638" y="135886"/>
                    <a:pt x="33959" y="135983"/>
                    <a:pt x="34311" y="135983"/>
                  </a:cubicBezTo>
                  <a:cubicBezTo>
                    <a:pt x="34710" y="135983"/>
                    <a:pt x="35149" y="135859"/>
                    <a:pt x="35610" y="135595"/>
                  </a:cubicBezTo>
                  <a:lnTo>
                    <a:pt x="96190" y="100497"/>
                  </a:lnTo>
                  <a:cubicBezTo>
                    <a:pt x="99230" y="98760"/>
                    <a:pt x="101681" y="94076"/>
                    <a:pt x="101681" y="90028"/>
                  </a:cubicBezTo>
                  <a:lnTo>
                    <a:pt x="101681" y="19196"/>
                  </a:lnTo>
                  <a:cubicBezTo>
                    <a:pt x="101681" y="17800"/>
                    <a:pt x="101200" y="16854"/>
                    <a:pt x="100440" y="16482"/>
                  </a:cubicBezTo>
                  <a:lnTo>
                    <a:pt x="68459" y="352"/>
                  </a:lnTo>
                  <a:cubicBezTo>
                    <a:pt x="68023" y="142"/>
                    <a:pt x="67632" y="1"/>
                    <a:pt x="67216" y="1"/>
                  </a:cubicBez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52;p24">
              <a:extLst>
                <a:ext uri="{FF2B5EF4-FFF2-40B4-BE49-F238E27FC236}">
                  <a16:creationId xmlns:a16="http://schemas.microsoft.com/office/drawing/2014/main" id="{02FDC1BC-83B3-43B2-AD7A-121B7A90B9DD}"/>
                </a:ext>
              </a:extLst>
            </p:cNvPr>
            <p:cNvSpPr/>
            <p:nvPr/>
          </p:nvSpPr>
          <p:spPr>
            <a:xfrm>
              <a:off x="3198331" y="2210147"/>
              <a:ext cx="1734377" cy="2992453"/>
            </a:xfrm>
            <a:custGeom>
              <a:avLst/>
              <a:gdLst/>
              <a:ahLst/>
              <a:cxnLst/>
              <a:rect l="l" t="t" r="r" b="b"/>
              <a:pathLst>
                <a:path w="69375" h="119698" extrusionOk="0">
                  <a:moveTo>
                    <a:pt x="67390" y="0"/>
                  </a:moveTo>
                  <a:cubicBezTo>
                    <a:pt x="66986" y="0"/>
                    <a:pt x="66541" y="130"/>
                    <a:pt x="66071" y="404"/>
                  </a:cubicBezTo>
                  <a:lnTo>
                    <a:pt x="44482" y="12967"/>
                  </a:lnTo>
                  <a:cubicBezTo>
                    <a:pt x="42652" y="14021"/>
                    <a:pt x="41163" y="16860"/>
                    <a:pt x="41163" y="19295"/>
                  </a:cubicBezTo>
                  <a:lnTo>
                    <a:pt x="41163" y="42404"/>
                  </a:lnTo>
                  <a:lnTo>
                    <a:pt x="23947" y="52346"/>
                  </a:lnTo>
                  <a:cubicBezTo>
                    <a:pt x="22117" y="53400"/>
                    <a:pt x="20628" y="56239"/>
                    <a:pt x="20628" y="58674"/>
                  </a:cubicBezTo>
                  <a:lnTo>
                    <a:pt x="20628" y="81783"/>
                  </a:lnTo>
                  <a:lnTo>
                    <a:pt x="3304" y="91786"/>
                  </a:lnTo>
                  <a:cubicBezTo>
                    <a:pt x="1474" y="92841"/>
                    <a:pt x="1" y="95664"/>
                    <a:pt x="1" y="98114"/>
                  </a:cubicBezTo>
                  <a:lnTo>
                    <a:pt x="1" y="116803"/>
                  </a:lnTo>
                  <a:cubicBezTo>
                    <a:pt x="1" y="118616"/>
                    <a:pt x="826" y="119698"/>
                    <a:pt x="2002" y="119698"/>
                  </a:cubicBezTo>
                  <a:cubicBezTo>
                    <a:pt x="2406" y="119698"/>
                    <a:pt x="2852" y="119570"/>
                    <a:pt x="3320" y="119300"/>
                  </a:cubicBezTo>
                  <a:lnTo>
                    <a:pt x="63900" y="84202"/>
                  </a:lnTo>
                  <a:cubicBezTo>
                    <a:pt x="66924" y="82465"/>
                    <a:pt x="69375" y="77781"/>
                    <a:pt x="69375" y="73733"/>
                  </a:cubicBezTo>
                  <a:lnTo>
                    <a:pt x="69375" y="2901"/>
                  </a:lnTo>
                  <a:cubicBezTo>
                    <a:pt x="69375" y="1090"/>
                    <a:pt x="68560" y="0"/>
                    <a:pt x="67390" y="0"/>
                  </a:cubicBezTo>
                  <a:close/>
                </a:path>
              </a:pathLst>
            </a:custGeom>
            <a:solidFill>
              <a:srgbClr val="B2D2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53;p24">
              <a:extLst>
                <a:ext uri="{FF2B5EF4-FFF2-40B4-BE49-F238E27FC236}">
                  <a16:creationId xmlns:a16="http://schemas.microsoft.com/office/drawing/2014/main" id="{E508FB6C-4195-4C95-AF09-5A33B2E4ECB0}"/>
                </a:ext>
              </a:extLst>
            </p:cNvPr>
            <p:cNvSpPr/>
            <p:nvPr/>
          </p:nvSpPr>
          <p:spPr>
            <a:xfrm>
              <a:off x="2390675" y="3846025"/>
              <a:ext cx="1323375" cy="817000"/>
            </a:xfrm>
            <a:custGeom>
              <a:avLst/>
              <a:gdLst/>
              <a:ahLst/>
              <a:cxnLst/>
              <a:rect l="l" t="t" r="r" b="b"/>
              <a:pathLst>
                <a:path w="52935" h="32680" extrusionOk="0">
                  <a:moveTo>
                    <a:pt x="20644" y="1"/>
                  </a:moveTo>
                  <a:lnTo>
                    <a:pt x="3304" y="10004"/>
                  </a:lnTo>
                  <a:cubicBezTo>
                    <a:pt x="1474" y="11059"/>
                    <a:pt x="0" y="13897"/>
                    <a:pt x="0" y="16332"/>
                  </a:cubicBezTo>
                  <a:lnTo>
                    <a:pt x="32307" y="32679"/>
                  </a:lnTo>
                  <a:cubicBezTo>
                    <a:pt x="32307" y="30229"/>
                    <a:pt x="33780" y="27406"/>
                    <a:pt x="35610" y="26351"/>
                  </a:cubicBezTo>
                  <a:lnTo>
                    <a:pt x="52934" y="16348"/>
                  </a:lnTo>
                  <a:lnTo>
                    <a:pt x="20644" y="1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354;p24">
              <a:extLst>
                <a:ext uri="{FF2B5EF4-FFF2-40B4-BE49-F238E27FC236}">
                  <a16:creationId xmlns:a16="http://schemas.microsoft.com/office/drawing/2014/main" id="{2D615AEB-93D3-46B4-A00C-8B7BC4BB8300}"/>
                </a:ext>
              </a:extLst>
            </p:cNvPr>
            <p:cNvSpPr/>
            <p:nvPr/>
          </p:nvSpPr>
          <p:spPr>
            <a:xfrm>
              <a:off x="2906750" y="2861550"/>
              <a:ext cx="1320650" cy="815050"/>
            </a:xfrm>
            <a:custGeom>
              <a:avLst/>
              <a:gdLst/>
              <a:ahLst/>
              <a:cxnLst/>
              <a:rect l="l" t="t" r="r" b="b"/>
              <a:pathLst>
                <a:path w="52826" h="32602" extrusionOk="0">
                  <a:moveTo>
                    <a:pt x="20535" y="1"/>
                  </a:moveTo>
                  <a:lnTo>
                    <a:pt x="3304" y="9942"/>
                  </a:lnTo>
                  <a:cubicBezTo>
                    <a:pt x="1474" y="10997"/>
                    <a:pt x="1" y="13835"/>
                    <a:pt x="1" y="16270"/>
                  </a:cubicBezTo>
                  <a:lnTo>
                    <a:pt x="32307" y="32602"/>
                  </a:lnTo>
                  <a:cubicBezTo>
                    <a:pt x="32291" y="30167"/>
                    <a:pt x="33780" y="27344"/>
                    <a:pt x="35610" y="26290"/>
                  </a:cubicBezTo>
                  <a:lnTo>
                    <a:pt x="52826" y="16348"/>
                  </a:lnTo>
                  <a:lnTo>
                    <a:pt x="20535" y="1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355;p24">
              <a:extLst>
                <a:ext uri="{FF2B5EF4-FFF2-40B4-BE49-F238E27FC236}">
                  <a16:creationId xmlns:a16="http://schemas.microsoft.com/office/drawing/2014/main" id="{AC6EEE9A-2EB1-4942-8EDC-15ACBDBF2B88}"/>
                </a:ext>
              </a:extLst>
            </p:cNvPr>
            <p:cNvSpPr/>
            <p:nvPr/>
          </p:nvSpPr>
          <p:spPr>
            <a:xfrm>
              <a:off x="3419725" y="1802400"/>
              <a:ext cx="1481975" cy="889750"/>
            </a:xfrm>
            <a:custGeom>
              <a:avLst/>
              <a:gdLst/>
              <a:ahLst/>
              <a:cxnLst/>
              <a:rect l="l" t="t" r="r" b="b"/>
              <a:pathLst>
                <a:path w="59279" h="35590" extrusionOk="0">
                  <a:moveTo>
                    <a:pt x="26054" y="0"/>
                  </a:moveTo>
                  <a:cubicBezTo>
                    <a:pt x="25700" y="0"/>
                    <a:pt x="25328" y="102"/>
                    <a:pt x="24893" y="351"/>
                  </a:cubicBezTo>
                  <a:lnTo>
                    <a:pt x="3320" y="12930"/>
                  </a:lnTo>
                  <a:cubicBezTo>
                    <a:pt x="1490" y="13984"/>
                    <a:pt x="1" y="16807"/>
                    <a:pt x="1" y="19258"/>
                  </a:cubicBezTo>
                  <a:lnTo>
                    <a:pt x="32307" y="35589"/>
                  </a:lnTo>
                  <a:cubicBezTo>
                    <a:pt x="32307" y="33154"/>
                    <a:pt x="33796" y="30331"/>
                    <a:pt x="35626" y="29277"/>
                  </a:cubicBezTo>
                  <a:lnTo>
                    <a:pt x="57200" y="16714"/>
                  </a:lnTo>
                  <a:cubicBezTo>
                    <a:pt x="57670" y="16437"/>
                    <a:pt x="58113" y="16309"/>
                    <a:pt x="58516" y="16309"/>
                  </a:cubicBezTo>
                  <a:cubicBezTo>
                    <a:pt x="58790" y="16309"/>
                    <a:pt x="59046" y="16368"/>
                    <a:pt x="59278" y="16481"/>
                  </a:cubicBezTo>
                  <a:lnTo>
                    <a:pt x="27297" y="351"/>
                  </a:lnTo>
                  <a:cubicBezTo>
                    <a:pt x="26861" y="142"/>
                    <a:pt x="26470" y="0"/>
                    <a:pt x="26054" y="0"/>
                  </a:cubicBez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356;p24">
              <a:extLst>
                <a:ext uri="{FF2B5EF4-FFF2-40B4-BE49-F238E27FC236}">
                  <a16:creationId xmlns:a16="http://schemas.microsoft.com/office/drawing/2014/main" id="{D20A1728-4AD7-4A7E-9998-ACF727C773D7}"/>
                </a:ext>
              </a:extLst>
            </p:cNvPr>
            <p:cNvSpPr/>
            <p:nvPr/>
          </p:nvSpPr>
          <p:spPr>
            <a:xfrm>
              <a:off x="4160700" y="509525"/>
              <a:ext cx="866225" cy="1252050"/>
            </a:xfrm>
            <a:custGeom>
              <a:avLst/>
              <a:gdLst/>
              <a:ahLst/>
              <a:cxnLst/>
              <a:rect l="l" t="t" r="r" b="b"/>
              <a:pathLst>
                <a:path w="34649" h="50082" extrusionOk="0">
                  <a:moveTo>
                    <a:pt x="34649" y="1"/>
                  </a:moveTo>
                  <a:lnTo>
                    <a:pt x="0" y="20008"/>
                  </a:lnTo>
                  <a:lnTo>
                    <a:pt x="0" y="50081"/>
                  </a:lnTo>
                  <a:lnTo>
                    <a:pt x="34649" y="30089"/>
                  </a:lnTo>
                  <a:lnTo>
                    <a:pt x="27747" y="19031"/>
                  </a:lnTo>
                  <a:lnTo>
                    <a:pt x="34649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357;p24">
              <a:extLst>
                <a:ext uri="{FF2B5EF4-FFF2-40B4-BE49-F238E27FC236}">
                  <a16:creationId xmlns:a16="http://schemas.microsoft.com/office/drawing/2014/main" id="{2597BF65-5AE0-4B54-88A0-440F6493230C}"/>
                </a:ext>
              </a:extLst>
            </p:cNvPr>
            <p:cNvSpPr/>
            <p:nvPr/>
          </p:nvSpPr>
          <p:spPr>
            <a:xfrm>
              <a:off x="4107200" y="951175"/>
              <a:ext cx="107425" cy="1350125"/>
            </a:xfrm>
            <a:custGeom>
              <a:avLst/>
              <a:gdLst/>
              <a:ahLst/>
              <a:cxnLst/>
              <a:rect l="l" t="t" r="r" b="b"/>
              <a:pathLst>
                <a:path w="4297" h="54005" extrusionOk="0">
                  <a:moveTo>
                    <a:pt x="2140" y="0"/>
                  </a:moveTo>
                  <a:cubicBezTo>
                    <a:pt x="962" y="0"/>
                    <a:pt x="0" y="962"/>
                    <a:pt x="0" y="2140"/>
                  </a:cubicBezTo>
                  <a:lnTo>
                    <a:pt x="0" y="51864"/>
                  </a:lnTo>
                  <a:cubicBezTo>
                    <a:pt x="0" y="53043"/>
                    <a:pt x="962" y="54005"/>
                    <a:pt x="2140" y="54005"/>
                  </a:cubicBezTo>
                  <a:cubicBezTo>
                    <a:pt x="3335" y="54005"/>
                    <a:pt x="4296" y="53043"/>
                    <a:pt x="4296" y="51864"/>
                  </a:cubicBezTo>
                  <a:lnTo>
                    <a:pt x="4296" y="2140"/>
                  </a:lnTo>
                  <a:cubicBezTo>
                    <a:pt x="4296" y="962"/>
                    <a:pt x="3335" y="0"/>
                    <a:pt x="2140" y="0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7487A451-2C3C-428A-B027-70E239667AA0}"/>
              </a:ext>
            </a:extLst>
          </p:cNvPr>
          <p:cNvGrpSpPr/>
          <p:nvPr/>
        </p:nvGrpSpPr>
        <p:grpSpPr>
          <a:xfrm>
            <a:off x="6291745" y="4053191"/>
            <a:ext cx="262082" cy="389082"/>
            <a:chOff x="6254330" y="1108705"/>
            <a:chExt cx="960962" cy="1426626"/>
          </a:xfrm>
        </p:grpSpPr>
        <p:sp>
          <p:nvSpPr>
            <p:cNvPr id="61" name="Google Shape;356;p24">
              <a:extLst>
                <a:ext uri="{FF2B5EF4-FFF2-40B4-BE49-F238E27FC236}">
                  <a16:creationId xmlns:a16="http://schemas.microsoft.com/office/drawing/2014/main" id="{A7546847-B5ED-4A50-95FB-CBFA1B46C425}"/>
                </a:ext>
              </a:extLst>
            </p:cNvPr>
            <p:cNvSpPr/>
            <p:nvPr/>
          </p:nvSpPr>
          <p:spPr>
            <a:xfrm flipV="1">
              <a:off x="6299985" y="1160524"/>
              <a:ext cx="915307" cy="1322989"/>
            </a:xfrm>
            <a:custGeom>
              <a:avLst/>
              <a:gdLst/>
              <a:ahLst/>
              <a:cxnLst/>
              <a:rect l="l" t="t" r="r" b="b"/>
              <a:pathLst>
                <a:path w="34649" h="50082" extrusionOk="0">
                  <a:moveTo>
                    <a:pt x="34649" y="1"/>
                  </a:moveTo>
                  <a:lnTo>
                    <a:pt x="0" y="20008"/>
                  </a:lnTo>
                  <a:lnTo>
                    <a:pt x="0" y="50081"/>
                  </a:lnTo>
                  <a:lnTo>
                    <a:pt x="34649" y="30089"/>
                  </a:lnTo>
                  <a:lnTo>
                    <a:pt x="27747" y="19031"/>
                  </a:lnTo>
                  <a:lnTo>
                    <a:pt x="34649" y="1"/>
                  </a:ln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57;p24">
              <a:extLst>
                <a:ext uri="{FF2B5EF4-FFF2-40B4-BE49-F238E27FC236}">
                  <a16:creationId xmlns:a16="http://schemas.microsoft.com/office/drawing/2014/main" id="{9E569BC7-54FA-44B7-BDB8-DB983BDFA23C}"/>
                </a:ext>
              </a:extLst>
            </p:cNvPr>
            <p:cNvSpPr/>
            <p:nvPr/>
          </p:nvSpPr>
          <p:spPr>
            <a:xfrm flipV="1">
              <a:off x="6254330" y="1108705"/>
              <a:ext cx="113511" cy="1426626"/>
            </a:xfrm>
            <a:custGeom>
              <a:avLst/>
              <a:gdLst/>
              <a:ahLst/>
              <a:cxnLst/>
              <a:rect l="l" t="t" r="r" b="b"/>
              <a:pathLst>
                <a:path w="4297" h="54005" extrusionOk="0">
                  <a:moveTo>
                    <a:pt x="2140" y="0"/>
                  </a:moveTo>
                  <a:cubicBezTo>
                    <a:pt x="962" y="0"/>
                    <a:pt x="0" y="962"/>
                    <a:pt x="0" y="2140"/>
                  </a:cubicBezTo>
                  <a:lnTo>
                    <a:pt x="0" y="51864"/>
                  </a:lnTo>
                  <a:cubicBezTo>
                    <a:pt x="0" y="53043"/>
                    <a:pt x="962" y="54005"/>
                    <a:pt x="2140" y="54005"/>
                  </a:cubicBezTo>
                  <a:cubicBezTo>
                    <a:pt x="3335" y="54005"/>
                    <a:pt x="4296" y="53043"/>
                    <a:pt x="4296" y="51864"/>
                  </a:cubicBezTo>
                  <a:lnTo>
                    <a:pt x="4296" y="2140"/>
                  </a:lnTo>
                  <a:cubicBezTo>
                    <a:pt x="4296" y="962"/>
                    <a:pt x="3335" y="0"/>
                    <a:pt x="2140" y="0"/>
                  </a:cubicBez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CDAF522-C5B9-46C4-86BB-97FF0632ACF3}"/>
              </a:ext>
            </a:extLst>
          </p:cNvPr>
          <p:cNvGrpSpPr/>
          <p:nvPr/>
        </p:nvGrpSpPr>
        <p:grpSpPr>
          <a:xfrm>
            <a:off x="6434902" y="4618575"/>
            <a:ext cx="204835" cy="304095"/>
            <a:chOff x="6254330" y="1108705"/>
            <a:chExt cx="960962" cy="1426626"/>
          </a:xfrm>
        </p:grpSpPr>
        <p:sp>
          <p:nvSpPr>
            <p:cNvPr id="69" name="Google Shape;356;p24">
              <a:extLst>
                <a:ext uri="{FF2B5EF4-FFF2-40B4-BE49-F238E27FC236}">
                  <a16:creationId xmlns:a16="http://schemas.microsoft.com/office/drawing/2014/main" id="{3DC14079-C7AE-41F8-B5DE-966064B432B9}"/>
                </a:ext>
              </a:extLst>
            </p:cNvPr>
            <p:cNvSpPr/>
            <p:nvPr/>
          </p:nvSpPr>
          <p:spPr>
            <a:xfrm flipV="1">
              <a:off x="6299985" y="1160524"/>
              <a:ext cx="915307" cy="1322989"/>
            </a:xfrm>
            <a:custGeom>
              <a:avLst/>
              <a:gdLst/>
              <a:ahLst/>
              <a:cxnLst/>
              <a:rect l="l" t="t" r="r" b="b"/>
              <a:pathLst>
                <a:path w="34649" h="50082" extrusionOk="0">
                  <a:moveTo>
                    <a:pt x="34649" y="1"/>
                  </a:moveTo>
                  <a:lnTo>
                    <a:pt x="0" y="20008"/>
                  </a:lnTo>
                  <a:lnTo>
                    <a:pt x="0" y="50081"/>
                  </a:lnTo>
                  <a:lnTo>
                    <a:pt x="34649" y="30089"/>
                  </a:lnTo>
                  <a:lnTo>
                    <a:pt x="27747" y="19031"/>
                  </a:lnTo>
                  <a:lnTo>
                    <a:pt x="34649" y="1"/>
                  </a:lnTo>
                  <a:close/>
                </a:path>
              </a:pathLst>
            </a:custGeom>
            <a:solidFill>
              <a:schemeClr val="bg2">
                <a:lumMod val="10000"/>
                <a:lumOff val="9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57;p24">
              <a:extLst>
                <a:ext uri="{FF2B5EF4-FFF2-40B4-BE49-F238E27FC236}">
                  <a16:creationId xmlns:a16="http://schemas.microsoft.com/office/drawing/2014/main" id="{86B71D86-9CF5-4760-900E-34F10D5A4252}"/>
                </a:ext>
              </a:extLst>
            </p:cNvPr>
            <p:cNvSpPr/>
            <p:nvPr/>
          </p:nvSpPr>
          <p:spPr>
            <a:xfrm flipV="1">
              <a:off x="6254330" y="1108705"/>
              <a:ext cx="113511" cy="1426626"/>
            </a:xfrm>
            <a:custGeom>
              <a:avLst/>
              <a:gdLst/>
              <a:ahLst/>
              <a:cxnLst/>
              <a:rect l="l" t="t" r="r" b="b"/>
              <a:pathLst>
                <a:path w="4297" h="54005" extrusionOk="0">
                  <a:moveTo>
                    <a:pt x="2140" y="0"/>
                  </a:moveTo>
                  <a:cubicBezTo>
                    <a:pt x="962" y="0"/>
                    <a:pt x="0" y="962"/>
                    <a:pt x="0" y="2140"/>
                  </a:cubicBezTo>
                  <a:lnTo>
                    <a:pt x="0" y="51864"/>
                  </a:lnTo>
                  <a:cubicBezTo>
                    <a:pt x="0" y="53043"/>
                    <a:pt x="962" y="54005"/>
                    <a:pt x="2140" y="54005"/>
                  </a:cubicBezTo>
                  <a:cubicBezTo>
                    <a:pt x="3335" y="54005"/>
                    <a:pt x="4296" y="53043"/>
                    <a:pt x="4296" y="51864"/>
                  </a:cubicBezTo>
                  <a:lnTo>
                    <a:pt x="4296" y="2140"/>
                  </a:lnTo>
                  <a:cubicBezTo>
                    <a:pt x="4296" y="962"/>
                    <a:pt x="3335" y="0"/>
                    <a:pt x="2140" y="0"/>
                  </a:cubicBezTo>
                  <a:close/>
                </a:path>
              </a:pathLst>
            </a:custGeom>
            <a:solidFill>
              <a:schemeClr val="bg2">
                <a:lumMod val="25000"/>
                <a:lumOff val="7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2E52A6B-8565-4C43-B5D7-F145C40370F6}"/>
              </a:ext>
            </a:extLst>
          </p:cNvPr>
          <p:cNvGrpSpPr/>
          <p:nvPr/>
        </p:nvGrpSpPr>
        <p:grpSpPr>
          <a:xfrm>
            <a:off x="6730387" y="3830024"/>
            <a:ext cx="249631" cy="370597"/>
            <a:chOff x="6254330" y="1108705"/>
            <a:chExt cx="960962" cy="1426626"/>
          </a:xfrm>
        </p:grpSpPr>
        <p:sp>
          <p:nvSpPr>
            <p:cNvPr id="72" name="Google Shape;356;p24">
              <a:extLst>
                <a:ext uri="{FF2B5EF4-FFF2-40B4-BE49-F238E27FC236}">
                  <a16:creationId xmlns:a16="http://schemas.microsoft.com/office/drawing/2014/main" id="{56F905B0-C017-4954-858C-B70990E723CE}"/>
                </a:ext>
              </a:extLst>
            </p:cNvPr>
            <p:cNvSpPr/>
            <p:nvPr/>
          </p:nvSpPr>
          <p:spPr>
            <a:xfrm flipV="1">
              <a:off x="6299985" y="1160524"/>
              <a:ext cx="915307" cy="1322989"/>
            </a:xfrm>
            <a:custGeom>
              <a:avLst/>
              <a:gdLst/>
              <a:ahLst/>
              <a:cxnLst/>
              <a:rect l="l" t="t" r="r" b="b"/>
              <a:pathLst>
                <a:path w="34649" h="50082" extrusionOk="0">
                  <a:moveTo>
                    <a:pt x="34649" y="1"/>
                  </a:moveTo>
                  <a:lnTo>
                    <a:pt x="0" y="20008"/>
                  </a:lnTo>
                  <a:lnTo>
                    <a:pt x="0" y="50081"/>
                  </a:lnTo>
                  <a:lnTo>
                    <a:pt x="34649" y="30089"/>
                  </a:lnTo>
                  <a:lnTo>
                    <a:pt x="27747" y="19031"/>
                  </a:lnTo>
                  <a:lnTo>
                    <a:pt x="34649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357;p24">
              <a:extLst>
                <a:ext uri="{FF2B5EF4-FFF2-40B4-BE49-F238E27FC236}">
                  <a16:creationId xmlns:a16="http://schemas.microsoft.com/office/drawing/2014/main" id="{44CE5F43-8C96-4BB2-9DE7-B3A9AA023EE1}"/>
                </a:ext>
              </a:extLst>
            </p:cNvPr>
            <p:cNvSpPr/>
            <p:nvPr/>
          </p:nvSpPr>
          <p:spPr>
            <a:xfrm flipV="1">
              <a:off x="6254330" y="1108705"/>
              <a:ext cx="113511" cy="1426626"/>
            </a:xfrm>
            <a:custGeom>
              <a:avLst/>
              <a:gdLst/>
              <a:ahLst/>
              <a:cxnLst/>
              <a:rect l="l" t="t" r="r" b="b"/>
              <a:pathLst>
                <a:path w="4297" h="54005" extrusionOk="0">
                  <a:moveTo>
                    <a:pt x="2140" y="0"/>
                  </a:moveTo>
                  <a:cubicBezTo>
                    <a:pt x="962" y="0"/>
                    <a:pt x="0" y="962"/>
                    <a:pt x="0" y="2140"/>
                  </a:cubicBezTo>
                  <a:lnTo>
                    <a:pt x="0" y="51864"/>
                  </a:lnTo>
                  <a:cubicBezTo>
                    <a:pt x="0" y="53043"/>
                    <a:pt x="962" y="54005"/>
                    <a:pt x="2140" y="54005"/>
                  </a:cubicBezTo>
                  <a:cubicBezTo>
                    <a:pt x="3335" y="54005"/>
                    <a:pt x="4296" y="53043"/>
                    <a:pt x="4296" y="51864"/>
                  </a:cubicBezTo>
                  <a:lnTo>
                    <a:pt x="4296" y="2140"/>
                  </a:lnTo>
                  <a:cubicBezTo>
                    <a:pt x="4296" y="962"/>
                    <a:pt x="3335" y="0"/>
                    <a:pt x="2140" y="0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65150402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B36906-F8FA-4645-BB7E-CCFDA6E33D76}"/>
              </a:ext>
            </a:extLst>
          </p:cNvPr>
          <p:cNvSpPr/>
          <p:nvPr/>
        </p:nvSpPr>
        <p:spPr>
          <a:xfrm>
            <a:off x="-63342" y="202053"/>
            <a:ext cx="2070735" cy="56116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BC61FA-C2EB-46FB-8C54-C05AA0FF2E80}"/>
              </a:ext>
            </a:extLst>
          </p:cNvPr>
          <p:cNvGrpSpPr/>
          <p:nvPr/>
        </p:nvGrpSpPr>
        <p:grpSpPr>
          <a:xfrm>
            <a:off x="192880" y="271036"/>
            <a:ext cx="1814514" cy="423201"/>
            <a:chOff x="192880" y="260622"/>
            <a:chExt cx="1814514" cy="423201"/>
          </a:xfrm>
        </p:grpSpPr>
        <p:sp>
          <p:nvSpPr>
            <p:cNvPr id="10" name="Google Shape;163;p19">
              <a:extLst>
                <a:ext uri="{FF2B5EF4-FFF2-40B4-BE49-F238E27FC236}">
                  <a16:creationId xmlns:a16="http://schemas.microsoft.com/office/drawing/2014/main" id="{4DECF373-60BE-49B5-93CC-3F72BF94C976}"/>
                </a:ext>
              </a:extLst>
            </p:cNvPr>
            <p:cNvSpPr txBox="1">
              <a:spLocks/>
            </p:cNvSpPr>
            <p:nvPr/>
          </p:nvSpPr>
          <p:spPr>
            <a:xfrm>
              <a:off x="192882" y="260622"/>
              <a:ext cx="1814512" cy="22201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>
                  <a:solidFill>
                    <a:schemeClr val="bg1"/>
                  </a:solidFill>
                  <a:latin typeface="Montserrat Medium" panose="00000600000000000000" pitchFamily="2" charset="0"/>
                </a:rPr>
                <a:t>Introduction</a:t>
              </a:r>
              <a:endParaRPr lang="en-US">
                <a:solidFill>
                  <a:schemeClr val="bg1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11" name="Google Shape;202;p22">
              <a:extLst>
                <a:ext uri="{FF2B5EF4-FFF2-40B4-BE49-F238E27FC236}">
                  <a16:creationId xmlns:a16="http://schemas.microsoft.com/office/drawing/2014/main" id="{AC46C7B1-5686-4912-8287-B10F62FE6E6D}"/>
                </a:ext>
              </a:extLst>
            </p:cNvPr>
            <p:cNvSpPr txBox="1">
              <a:spLocks/>
            </p:cNvSpPr>
            <p:nvPr/>
          </p:nvSpPr>
          <p:spPr>
            <a:xfrm>
              <a:off x="192880" y="482636"/>
              <a:ext cx="1814513" cy="20118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 sz="900">
                  <a:solidFill>
                    <a:srgbClr val="589EA5"/>
                  </a:solidFill>
                  <a:latin typeface="Montserrat" panose="00000500000000000000" pitchFamily="2" charset="0"/>
                </a:rPr>
                <a:t>Final product</a:t>
              </a:r>
              <a:endParaRPr lang="en-US" sz="900">
                <a:solidFill>
                  <a:srgbClr val="589EA5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755D000A-491F-4875-9720-C2FB03B01F54}"/>
              </a:ext>
            </a:extLst>
          </p:cNvPr>
          <p:cNvSpPr txBox="1"/>
          <p:nvPr/>
        </p:nvSpPr>
        <p:spPr>
          <a:xfrm>
            <a:off x="415787" y="1820486"/>
            <a:ext cx="3453848" cy="163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vi-VN" sz="120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1200">
                <a:solidFill>
                  <a:schemeClr val="bg1"/>
                </a:solidFill>
                <a:effectLst/>
                <a:latin typeface="Montserrat" panose="00000500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ffers these services:</a:t>
            </a:r>
          </a:p>
          <a:p>
            <a:pPr marL="171450" lvl="0" indent="-111125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effectLst/>
                <a:latin typeface="Montserrat" panose="00000500000000000000" pitchFamily="2" charset="0"/>
                <a:ea typeface="Google Sans" panose="020B0503030502040204" pitchFamily="34" charset="0"/>
                <a:cs typeface="Google Sans" panose="020B0503030502040204" pitchFamily="34" charset="0"/>
              </a:rPr>
              <a:t>Online Grocery delivery</a:t>
            </a:r>
            <a:endParaRPr lang="en-US" sz="120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11125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effectLst/>
                <a:latin typeface="Montserrat" panose="00000500000000000000" pitchFamily="2" charset="0"/>
                <a:ea typeface="Google Sans" panose="020B0503030502040204" pitchFamily="34" charset="0"/>
                <a:cs typeface="Google Sans" panose="020B0503030502040204" pitchFamily="34" charset="0"/>
              </a:rPr>
              <a:t>Farm investment service</a:t>
            </a:r>
            <a:endParaRPr lang="en-US" sz="120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11125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effectLst/>
                <a:latin typeface="Montserrat" panose="00000500000000000000" pitchFamily="2" charset="0"/>
                <a:ea typeface="Google Sans" panose="020B0503030502040204" pitchFamily="34" charset="0"/>
                <a:cs typeface="Google Sans" panose="020B0503030502040204" pitchFamily="34" charset="0"/>
              </a:rPr>
              <a:t>News</a:t>
            </a:r>
            <a:endParaRPr lang="en-US" sz="120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11125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effectLst/>
                <a:latin typeface="Montserrat" panose="00000500000000000000" pitchFamily="2" charset="0"/>
                <a:ea typeface="Google Sans" panose="020B0503030502040204" pitchFamily="34" charset="0"/>
                <a:cs typeface="Google Sans" panose="020B0503030502040204" pitchFamily="34" charset="0"/>
              </a:rPr>
              <a:t>Farms map</a:t>
            </a:r>
            <a:endParaRPr lang="en-US" sz="120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1450" lvl="0" indent="-111125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  <a:effectLst/>
                <a:latin typeface="Montserrat" panose="00000500000000000000" pitchFamily="2" charset="0"/>
                <a:ea typeface="Google Sans" panose="020B0503030502040204" pitchFamily="34" charset="0"/>
                <a:cs typeface="Google Sans" panose="020B0503030502040204" pitchFamily="34" charset="0"/>
              </a:rPr>
              <a:t>Knowledge</a:t>
            </a:r>
            <a:endParaRPr lang="en-US" sz="1200">
              <a:solidFill>
                <a:schemeClr val="bg1"/>
              </a:solidFill>
              <a:effectLst/>
              <a:latin typeface="Montserrat" panose="00000500000000000000" pitchFamily="2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FD55E7-4A4E-4B35-99CD-32B3178C5CD9}"/>
              </a:ext>
            </a:extLst>
          </p:cNvPr>
          <p:cNvSpPr txBox="1"/>
          <p:nvPr/>
        </p:nvSpPr>
        <p:spPr>
          <a:xfrm>
            <a:off x="415787" y="1129700"/>
            <a:ext cx="15916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t>Smart</a:t>
            </a:r>
            <a:r>
              <a:rPr lang="en-US" sz="2000" b="1">
                <a:solidFill>
                  <a:srgbClr val="76DC82"/>
                </a:solidFill>
                <a:latin typeface="Montserrat" panose="00000500000000000000" pitchFamily="2" charset="0"/>
                <a:ea typeface="+mn-ea"/>
                <a:cs typeface="+mn-cs"/>
              </a:rPr>
              <a:t>Agri</a:t>
            </a:r>
            <a:r>
              <a:rPr lang="en-US" sz="2000" b="1">
                <a:solidFill>
                  <a:srgbClr val="A8DBA7"/>
                </a:solidFill>
                <a:latin typeface="Montserrat" panose="00000500000000000000" pitchFamily="2" charset="0"/>
                <a:ea typeface="+mn-ea"/>
                <a:cs typeface="+mn-cs"/>
              </a:rPr>
              <a:t> </a:t>
            </a:r>
          </a:p>
        </p:txBody>
      </p:sp>
      <p:pic>
        <p:nvPicPr>
          <p:cNvPr id="23" name="Picture 22" descr="Background pattern&#10;&#10;Description automatically generated">
            <a:extLst>
              <a:ext uri="{FF2B5EF4-FFF2-40B4-BE49-F238E27FC236}">
                <a16:creationId xmlns:a16="http://schemas.microsoft.com/office/drawing/2014/main" id="{95744BA6-9C02-43C7-A16D-E1FAA12727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9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00796" y="3644467"/>
            <a:ext cx="4680033" cy="838334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8E0D02F0-4A2F-4CF0-96A7-7C601CB13C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686"/>
          <a:stretch/>
        </p:blipFill>
        <p:spPr>
          <a:xfrm>
            <a:off x="3800796" y="622613"/>
            <a:ext cx="1931296" cy="3377888"/>
          </a:xfrm>
          <a:prstGeom prst="rect">
            <a:avLst/>
          </a:prstGeom>
          <a:effectLst>
            <a:reflection blurRad="38100" stA="18000" endPos="24000" dir="5400000" sy="-100000" algn="bl" rotWithShape="0"/>
          </a:effectLst>
        </p:spPr>
      </p:pic>
      <p:pic>
        <p:nvPicPr>
          <p:cNvPr id="19" name="Picture 18" descr="A close-up of a cell phone&#10;&#10;Description automatically generated with low confidence">
            <a:extLst>
              <a:ext uri="{FF2B5EF4-FFF2-40B4-BE49-F238E27FC236}">
                <a16:creationId xmlns:a16="http://schemas.microsoft.com/office/drawing/2014/main" id="{C71CAD24-34BB-4223-B277-5573A01297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8732"/>
          <a:stretch/>
        </p:blipFill>
        <p:spPr>
          <a:xfrm>
            <a:off x="6732753" y="620555"/>
            <a:ext cx="1933443" cy="3379945"/>
          </a:xfrm>
          <a:prstGeom prst="rect">
            <a:avLst/>
          </a:prstGeom>
          <a:effectLst>
            <a:reflection blurRad="38100" stA="18000" endPos="24000" dir="5400000" sy="-100000" algn="bl" rotWithShape="0"/>
          </a:effectLst>
        </p:spPr>
      </p:pic>
      <p:pic>
        <p:nvPicPr>
          <p:cNvPr id="14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9E20BDD5-27FF-4249-AB47-B246D261BF7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239"/>
          <a:stretch/>
        </p:blipFill>
        <p:spPr>
          <a:xfrm>
            <a:off x="5209894" y="593643"/>
            <a:ext cx="1961544" cy="3635457"/>
          </a:xfrm>
          <a:prstGeom prst="rect">
            <a:avLst/>
          </a:prstGeom>
          <a:effectLst>
            <a:reflection blurRad="38100" stA="18000" endPos="24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55500404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B36906-F8FA-4645-BB7E-CCFDA6E33D76}"/>
              </a:ext>
            </a:extLst>
          </p:cNvPr>
          <p:cNvSpPr/>
          <p:nvPr/>
        </p:nvSpPr>
        <p:spPr>
          <a:xfrm>
            <a:off x="-63342" y="202053"/>
            <a:ext cx="2070735" cy="56116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BC61FA-C2EB-46FB-8C54-C05AA0FF2E80}"/>
              </a:ext>
            </a:extLst>
          </p:cNvPr>
          <p:cNvGrpSpPr/>
          <p:nvPr/>
        </p:nvGrpSpPr>
        <p:grpSpPr>
          <a:xfrm>
            <a:off x="192880" y="271036"/>
            <a:ext cx="1814514" cy="423201"/>
            <a:chOff x="192880" y="260622"/>
            <a:chExt cx="1814514" cy="423201"/>
          </a:xfrm>
        </p:grpSpPr>
        <p:sp>
          <p:nvSpPr>
            <p:cNvPr id="10" name="Google Shape;163;p19">
              <a:extLst>
                <a:ext uri="{FF2B5EF4-FFF2-40B4-BE49-F238E27FC236}">
                  <a16:creationId xmlns:a16="http://schemas.microsoft.com/office/drawing/2014/main" id="{4DECF373-60BE-49B5-93CC-3F72BF94C976}"/>
                </a:ext>
              </a:extLst>
            </p:cNvPr>
            <p:cNvSpPr txBox="1">
              <a:spLocks/>
            </p:cNvSpPr>
            <p:nvPr/>
          </p:nvSpPr>
          <p:spPr>
            <a:xfrm>
              <a:off x="192882" y="260622"/>
              <a:ext cx="1814512" cy="22201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>
                  <a:solidFill>
                    <a:schemeClr val="bg1"/>
                  </a:solidFill>
                  <a:latin typeface="Montserrat Medium" panose="00000600000000000000" pitchFamily="2" charset="0"/>
                </a:rPr>
                <a:t>Features</a:t>
              </a:r>
              <a:endParaRPr lang="en-US">
                <a:solidFill>
                  <a:schemeClr val="bg1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11" name="Google Shape;202;p22">
              <a:extLst>
                <a:ext uri="{FF2B5EF4-FFF2-40B4-BE49-F238E27FC236}">
                  <a16:creationId xmlns:a16="http://schemas.microsoft.com/office/drawing/2014/main" id="{AC46C7B1-5686-4912-8287-B10F62FE6E6D}"/>
                </a:ext>
              </a:extLst>
            </p:cNvPr>
            <p:cNvSpPr txBox="1">
              <a:spLocks/>
            </p:cNvSpPr>
            <p:nvPr/>
          </p:nvSpPr>
          <p:spPr>
            <a:xfrm>
              <a:off x="192880" y="482636"/>
              <a:ext cx="1814513" cy="20118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 sz="900">
                  <a:solidFill>
                    <a:srgbClr val="589EA5"/>
                  </a:solidFill>
                  <a:latin typeface="Montserrat" panose="00000500000000000000" pitchFamily="2" charset="0"/>
                </a:rPr>
                <a:t>Final product</a:t>
              </a:r>
              <a:endParaRPr lang="en-US" sz="900">
                <a:solidFill>
                  <a:srgbClr val="589EA5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6FD55E7-4A4E-4B35-99CD-32B3178C5CD9}"/>
              </a:ext>
            </a:extLst>
          </p:cNvPr>
          <p:cNvSpPr txBox="1"/>
          <p:nvPr/>
        </p:nvSpPr>
        <p:spPr>
          <a:xfrm>
            <a:off x="3776196" y="297970"/>
            <a:ext cx="1591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t>Smart</a:t>
            </a:r>
            <a:r>
              <a:rPr lang="en-US" sz="1800" b="1">
                <a:solidFill>
                  <a:srgbClr val="76DC82"/>
                </a:solidFill>
                <a:latin typeface="Montserrat" panose="00000500000000000000" pitchFamily="2" charset="0"/>
                <a:ea typeface="+mn-ea"/>
                <a:cs typeface="+mn-cs"/>
              </a:rPr>
              <a:t>Agri</a:t>
            </a:r>
            <a:r>
              <a:rPr lang="en-US" sz="1800" b="1">
                <a:solidFill>
                  <a:srgbClr val="A8DBA7"/>
                </a:solidFill>
                <a:latin typeface="Montserrat" panose="00000500000000000000" pitchFamily="2" charset="0"/>
                <a:ea typeface="+mn-ea"/>
                <a:cs typeface="+mn-cs"/>
              </a:rPr>
              <a:t> </a:t>
            </a:r>
          </a:p>
        </p:txBody>
      </p:sp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23DB06F-FF0F-4902-A3D0-D6F7522151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88" t="8524" r="9929" b="8803"/>
          <a:stretch/>
        </p:blipFill>
        <p:spPr>
          <a:xfrm>
            <a:off x="3663282" y="1019552"/>
            <a:ext cx="1787400" cy="3512344"/>
          </a:xfrm>
          <a:prstGeom prst="rect">
            <a:avLst/>
          </a:prstGeom>
        </p:spPr>
      </p:pic>
      <p:pic>
        <p:nvPicPr>
          <p:cNvPr id="15" name="Picture 1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95D6B20-E9D3-4A15-A793-992368B20C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94" t="8672" r="31339" b="8758"/>
          <a:stretch/>
        </p:blipFill>
        <p:spPr>
          <a:xfrm>
            <a:off x="6309800" y="1033839"/>
            <a:ext cx="1765718" cy="3483770"/>
          </a:xfrm>
          <a:prstGeom prst="rect">
            <a:avLst/>
          </a:prstGeom>
        </p:spPr>
      </p:pic>
      <p:pic>
        <p:nvPicPr>
          <p:cNvPr id="20" name="Picture 1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B7A9C6-EFB4-44E1-A034-79BCB72AC2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806" t="8653" r="9388" b="8634"/>
          <a:stretch/>
        </p:blipFill>
        <p:spPr>
          <a:xfrm>
            <a:off x="972025" y="968016"/>
            <a:ext cx="1844046" cy="361541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56AED6E-0013-4B21-BB97-2DA176FDF5A9}"/>
              </a:ext>
            </a:extLst>
          </p:cNvPr>
          <p:cNvSpPr txBox="1"/>
          <p:nvPr/>
        </p:nvSpPr>
        <p:spPr>
          <a:xfrm>
            <a:off x="972025" y="4631374"/>
            <a:ext cx="184404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3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t>Priceboard</a:t>
            </a:r>
            <a:endParaRPr lang="en-US" sz="1300" b="1">
              <a:solidFill>
                <a:srgbClr val="A8DBA7"/>
              </a:solidFill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804385-14B7-456F-9B68-C18E4309921B}"/>
              </a:ext>
            </a:extLst>
          </p:cNvPr>
          <p:cNvSpPr txBox="1"/>
          <p:nvPr/>
        </p:nvSpPr>
        <p:spPr>
          <a:xfrm>
            <a:off x="3649976" y="4631374"/>
            <a:ext cx="184404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3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t>Portfolio</a:t>
            </a:r>
            <a:endParaRPr lang="en-US" sz="1300" b="1">
              <a:solidFill>
                <a:srgbClr val="A8DBA7"/>
              </a:solidFill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B1AA37-9234-49E2-8D07-4E6380634E26}"/>
              </a:ext>
            </a:extLst>
          </p:cNvPr>
          <p:cNvSpPr txBox="1"/>
          <p:nvPr/>
        </p:nvSpPr>
        <p:spPr>
          <a:xfrm>
            <a:off x="6327927" y="4631374"/>
            <a:ext cx="1765718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3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t>eCom</a:t>
            </a:r>
            <a:endParaRPr lang="en-US" sz="1300" b="1">
              <a:solidFill>
                <a:srgbClr val="A8DBA7"/>
              </a:solidFill>
              <a:latin typeface="Montserrat" panose="00000500000000000000" pitchFamily="2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380876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B36906-F8FA-4645-BB7E-CCFDA6E33D76}"/>
              </a:ext>
            </a:extLst>
          </p:cNvPr>
          <p:cNvSpPr/>
          <p:nvPr/>
        </p:nvSpPr>
        <p:spPr>
          <a:xfrm>
            <a:off x="-63342" y="202053"/>
            <a:ext cx="2070735" cy="56116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BC61FA-C2EB-46FB-8C54-C05AA0FF2E80}"/>
              </a:ext>
            </a:extLst>
          </p:cNvPr>
          <p:cNvGrpSpPr/>
          <p:nvPr/>
        </p:nvGrpSpPr>
        <p:grpSpPr>
          <a:xfrm>
            <a:off x="192880" y="271036"/>
            <a:ext cx="1814514" cy="423201"/>
            <a:chOff x="192880" y="260622"/>
            <a:chExt cx="1814514" cy="423201"/>
          </a:xfrm>
        </p:grpSpPr>
        <p:sp>
          <p:nvSpPr>
            <p:cNvPr id="10" name="Google Shape;163;p19">
              <a:extLst>
                <a:ext uri="{FF2B5EF4-FFF2-40B4-BE49-F238E27FC236}">
                  <a16:creationId xmlns:a16="http://schemas.microsoft.com/office/drawing/2014/main" id="{4DECF373-60BE-49B5-93CC-3F72BF94C976}"/>
                </a:ext>
              </a:extLst>
            </p:cNvPr>
            <p:cNvSpPr txBox="1">
              <a:spLocks/>
            </p:cNvSpPr>
            <p:nvPr/>
          </p:nvSpPr>
          <p:spPr>
            <a:xfrm>
              <a:off x="192882" y="260622"/>
              <a:ext cx="1814512" cy="22201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>
                  <a:solidFill>
                    <a:schemeClr val="bg1"/>
                  </a:solidFill>
                  <a:latin typeface="Montserrat Medium" panose="00000600000000000000" pitchFamily="2" charset="0"/>
                </a:rPr>
                <a:t>Features</a:t>
              </a:r>
              <a:endParaRPr lang="en-US">
                <a:solidFill>
                  <a:schemeClr val="bg1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11" name="Google Shape;202;p22">
              <a:extLst>
                <a:ext uri="{FF2B5EF4-FFF2-40B4-BE49-F238E27FC236}">
                  <a16:creationId xmlns:a16="http://schemas.microsoft.com/office/drawing/2014/main" id="{AC46C7B1-5686-4912-8287-B10F62FE6E6D}"/>
                </a:ext>
              </a:extLst>
            </p:cNvPr>
            <p:cNvSpPr txBox="1">
              <a:spLocks/>
            </p:cNvSpPr>
            <p:nvPr/>
          </p:nvSpPr>
          <p:spPr>
            <a:xfrm>
              <a:off x="192880" y="482636"/>
              <a:ext cx="1814513" cy="20118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 sz="900">
                  <a:solidFill>
                    <a:srgbClr val="589EA5"/>
                  </a:solidFill>
                  <a:latin typeface="Montserrat" panose="00000500000000000000" pitchFamily="2" charset="0"/>
                </a:rPr>
                <a:t>Final product</a:t>
              </a:r>
              <a:endParaRPr lang="en-US" sz="900">
                <a:solidFill>
                  <a:srgbClr val="589EA5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816DEBF-EB2E-498B-A62B-2085443DE6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6255" y="562033"/>
            <a:ext cx="2291489" cy="4389120"/>
          </a:xfrm>
          <a:prstGeom prst="rect">
            <a:avLst/>
          </a:prstGeom>
        </p:spPr>
      </p:pic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C6549F4E-9E72-4269-823A-4C23D935F0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34" y="562033"/>
            <a:ext cx="2291489" cy="4389120"/>
          </a:xfrm>
          <a:prstGeom prst="rect">
            <a:avLst/>
          </a:prstGeom>
        </p:spPr>
      </p:pic>
      <p:pic>
        <p:nvPicPr>
          <p:cNvPr id="12" name="Picture 1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EE24C0F-F7EF-445B-86F4-DACDD7C8B0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377" y="562033"/>
            <a:ext cx="2291489" cy="438912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092BAA-0A74-48E5-917F-A4EF450407C0}"/>
              </a:ext>
            </a:extLst>
          </p:cNvPr>
          <p:cNvSpPr txBox="1"/>
          <p:nvPr/>
        </p:nvSpPr>
        <p:spPr>
          <a:xfrm>
            <a:off x="972025" y="4631374"/>
            <a:ext cx="1814513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3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t>Farm Map</a:t>
            </a:r>
            <a:endParaRPr lang="en-US" sz="1300" b="1">
              <a:solidFill>
                <a:srgbClr val="A8DBA7"/>
              </a:solidFill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FBA6CF-117F-4938-A3A9-68FC3AE24A3F}"/>
              </a:ext>
            </a:extLst>
          </p:cNvPr>
          <p:cNvSpPr txBox="1"/>
          <p:nvPr/>
        </p:nvSpPr>
        <p:spPr>
          <a:xfrm>
            <a:off x="3649976" y="4631374"/>
            <a:ext cx="1844046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3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t>Knowledge</a:t>
            </a:r>
            <a:endParaRPr lang="en-US" sz="1300" b="1">
              <a:solidFill>
                <a:srgbClr val="A8DBA7"/>
              </a:solidFill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EC57D9-67DE-4D0A-AF7F-B3B48C7BC0F4}"/>
              </a:ext>
            </a:extLst>
          </p:cNvPr>
          <p:cNvSpPr txBox="1"/>
          <p:nvPr/>
        </p:nvSpPr>
        <p:spPr>
          <a:xfrm>
            <a:off x="6400799" y="4631374"/>
            <a:ext cx="185589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vi-VN" sz="13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t>Sharing forum</a:t>
            </a:r>
            <a:endParaRPr lang="en-US" sz="1300" b="1">
              <a:solidFill>
                <a:srgbClr val="A8DBA7"/>
              </a:solidFill>
              <a:latin typeface="Montserrat" panose="00000500000000000000" pitchFamily="2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82F927-B332-441C-B0EA-68106FB62EE8}"/>
              </a:ext>
            </a:extLst>
          </p:cNvPr>
          <p:cNvSpPr txBox="1"/>
          <p:nvPr/>
        </p:nvSpPr>
        <p:spPr>
          <a:xfrm>
            <a:off x="3776196" y="297970"/>
            <a:ext cx="1591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t>Smart</a:t>
            </a:r>
            <a:r>
              <a:rPr lang="en-US" sz="1800" b="1">
                <a:solidFill>
                  <a:srgbClr val="76DC82"/>
                </a:solidFill>
                <a:latin typeface="Montserrat" panose="00000500000000000000" pitchFamily="2" charset="0"/>
                <a:ea typeface="+mn-ea"/>
                <a:cs typeface="+mn-cs"/>
              </a:rPr>
              <a:t>Agri</a:t>
            </a:r>
            <a:r>
              <a:rPr lang="en-US" sz="1800" b="1">
                <a:solidFill>
                  <a:srgbClr val="A8DBA7"/>
                </a:solidFill>
                <a:latin typeface="Montserrat" panose="00000500000000000000" pitchFamily="2" charset="0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12703274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1B36906-F8FA-4645-BB7E-CCFDA6E33D76}"/>
              </a:ext>
            </a:extLst>
          </p:cNvPr>
          <p:cNvSpPr/>
          <p:nvPr/>
        </p:nvSpPr>
        <p:spPr>
          <a:xfrm>
            <a:off x="-63342" y="202053"/>
            <a:ext cx="2070735" cy="56116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2BC61FA-C2EB-46FB-8C54-C05AA0FF2E80}"/>
              </a:ext>
            </a:extLst>
          </p:cNvPr>
          <p:cNvGrpSpPr/>
          <p:nvPr/>
        </p:nvGrpSpPr>
        <p:grpSpPr>
          <a:xfrm>
            <a:off x="192880" y="271036"/>
            <a:ext cx="1814514" cy="423201"/>
            <a:chOff x="192880" y="260622"/>
            <a:chExt cx="1814514" cy="423201"/>
          </a:xfrm>
        </p:grpSpPr>
        <p:sp>
          <p:nvSpPr>
            <p:cNvPr id="10" name="Google Shape;163;p19">
              <a:extLst>
                <a:ext uri="{FF2B5EF4-FFF2-40B4-BE49-F238E27FC236}">
                  <a16:creationId xmlns:a16="http://schemas.microsoft.com/office/drawing/2014/main" id="{4DECF373-60BE-49B5-93CC-3F72BF94C976}"/>
                </a:ext>
              </a:extLst>
            </p:cNvPr>
            <p:cNvSpPr txBox="1">
              <a:spLocks/>
            </p:cNvSpPr>
            <p:nvPr/>
          </p:nvSpPr>
          <p:spPr>
            <a:xfrm>
              <a:off x="192882" y="260622"/>
              <a:ext cx="1814512" cy="22201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>
                  <a:solidFill>
                    <a:schemeClr val="bg1"/>
                  </a:solidFill>
                  <a:latin typeface="Montserrat Medium" panose="00000600000000000000" pitchFamily="2" charset="0"/>
                </a:rPr>
                <a:t>Technical stack</a:t>
              </a:r>
              <a:endParaRPr lang="en-US">
                <a:solidFill>
                  <a:schemeClr val="bg1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11" name="Google Shape;202;p22">
              <a:extLst>
                <a:ext uri="{FF2B5EF4-FFF2-40B4-BE49-F238E27FC236}">
                  <a16:creationId xmlns:a16="http://schemas.microsoft.com/office/drawing/2014/main" id="{AC46C7B1-5686-4912-8287-B10F62FE6E6D}"/>
                </a:ext>
              </a:extLst>
            </p:cNvPr>
            <p:cNvSpPr txBox="1">
              <a:spLocks/>
            </p:cNvSpPr>
            <p:nvPr/>
          </p:nvSpPr>
          <p:spPr>
            <a:xfrm>
              <a:off x="192880" y="482636"/>
              <a:ext cx="1814513" cy="20118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 sz="900">
                  <a:solidFill>
                    <a:srgbClr val="589EA5"/>
                  </a:solidFill>
                  <a:latin typeface="Montserrat" panose="00000500000000000000" pitchFamily="2" charset="0"/>
                </a:rPr>
                <a:t>Final product</a:t>
              </a:r>
              <a:endParaRPr lang="en-US" sz="900">
                <a:solidFill>
                  <a:srgbClr val="589EA5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4" name="Picture 3" descr="Icon&#10;&#10;Description automatically generated with low confidence">
            <a:extLst>
              <a:ext uri="{FF2B5EF4-FFF2-40B4-BE49-F238E27FC236}">
                <a16:creationId xmlns:a16="http://schemas.microsoft.com/office/drawing/2014/main" id="{5B431EF0-1280-4A5A-A54E-E55795F0E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19" y="1006922"/>
            <a:ext cx="1033293" cy="478267"/>
          </a:xfrm>
          <a:prstGeom prst="rect">
            <a:avLst/>
          </a:prstGeom>
        </p:spPr>
      </p:pic>
      <p:pic>
        <p:nvPicPr>
          <p:cNvPr id="6170" name="Picture 26" descr="Debugging Angular Apps through Visual Studio Code | Automation Panda">
            <a:extLst>
              <a:ext uri="{FF2B5EF4-FFF2-40B4-BE49-F238E27FC236}">
                <a16:creationId xmlns:a16="http://schemas.microsoft.com/office/drawing/2014/main" id="{331B055E-87DB-4C16-A982-B3055A5878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44" b="18061"/>
          <a:stretch/>
        </p:blipFill>
        <p:spPr bwMode="auto">
          <a:xfrm>
            <a:off x="2557312" y="2363582"/>
            <a:ext cx="1628977" cy="50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 descr="Datadog - Wikipedia">
            <a:extLst>
              <a:ext uri="{FF2B5EF4-FFF2-40B4-BE49-F238E27FC236}">
                <a16:creationId xmlns:a16="http://schemas.microsoft.com/office/drawing/2014/main" id="{5E84472C-FE45-49AD-90B0-DC1F8DA6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509" y="2303475"/>
            <a:ext cx="626792" cy="62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80" name="Picture 36" descr="OpenCV - Wikipedia">
            <a:extLst>
              <a:ext uri="{FF2B5EF4-FFF2-40B4-BE49-F238E27FC236}">
                <a16:creationId xmlns:a16="http://schemas.microsoft.com/office/drawing/2014/main" id="{6B3A4D8F-1E78-486A-AE4A-868F1B54D7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54"/>
          <a:stretch/>
        </p:blipFill>
        <p:spPr bwMode="auto">
          <a:xfrm>
            <a:off x="3074917" y="3774624"/>
            <a:ext cx="568500" cy="53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DAF7BA7-46E3-4DDF-9991-F6224F2BFC6F}"/>
              </a:ext>
            </a:extLst>
          </p:cNvPr>
          <p:cNvSpPr txBox="1"/>
          <p:nvPr/>
        </p:nvSpPr>
        <p:spPr>
          <a:xfrm>
            <a:off x="5062810" y="4419536"/>
            <a:ext cx="140742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Montserrat" panose="00000500000000000000" pitchFamily="2" charset="0"/>
              </a:rPr>
              <a:t>Versions control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7E150C-CE00-4C89-937E-D62AE6D1D9F0}"/>
              </a:ext>
            </a:extLst>
          </p:cNvPr>
          <p:cNvSpPr txBox="1"/>
          <p:nvPr/>
        </p:nvSpPr>
        <p:spPr>
          <a:xfrm>
            <a:off x="1331076" y="1528952"/>
            <a:ext cx="14863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Montserrat" panose="00000500000000000000" pitchFamily="2" charset="0"/>
              </a:rPr>
              <a:t>Operating system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A8FFE9-6B89-4ECD-84C4-D4663749D119}"/>
              </a:ext>
            </a:extLst>
          </p:cNvPr>
          <p:cNvSpPr txBox="1"/>
          <p:nvPr/>
        </p:nvSpPr>
        <p:spPr>
          <a:xfrm>
            <a:off x="3812942" y="1528952"/>
            <a:ext cx="148634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Montserrat" panose="00000500000000000000" pitchFamily="2" charset="0"/>
              </a:rPr>
              <a:t>Servers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F4C3C78-7D28-4C6A-88C5-78B2E815D5EE}"/>
              </a:ext>
            </a:extLst>
          </p:cNvPr>
          <p:cNvSpPr txBox="1"/>
          <p:nvPr/>
        </p:nvSpPr>
        <p:spPr>
          <a:xfrm>
            <a:off x="6149010" y="1528952"/>
            <a:ext cx="19375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Montserrat" panose="00000500000000000000" pitchFamily="2" charset="0"/>
              </a:rPr>
              <a:t>Databases; Authentication; Hosting</a:t>
            </a:r>
          </a:p>
        </p:txBody>
      </p:sp>
      <p:pic>
        <p:nvPicPr>
          <p:cNvPr id="3" name="Picture 2" descr="Logo&#10;&#10;Description automatically generated">
            <a:extLst>
              <a:ext uri="{FF2B5EF4-FFF2-40B4-BE49-F238E27FC236}">
                <a16:creationId xmlns:a16="http://schemas.microsoft.com/office/drawing/2014/main" id="{B5EAB439-E152-4BE6-A0CB-340B94BE80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94808" y="834575"/>
            <a:ext cx="1645921" cy="82296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EFD7EAA-31E5-4993-93B9-D39F20E08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8518" y="890317"/>
            <a:ext cx="1355192" cy="71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6592B0D-7570-491D-BCEF-478FCA40B844}"/>
              </a:ext>
            </a:extLst>
          </p:cNvPr>
          <p:cNvSpPr txBox="1"/>
          <p:nvPr/>
        </p:nvSpPr>
        <p:spPr>
          <a:xfrm>
            <a:off x="2403039" y="3023463"/>
            <a:ext cx="19375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Montserrat" panose="00000500000000000000" pitchFamily="2" charset="0"/>
              </a:rPr>
              <a:t>Front-end frameworks</a:t>
            </a:r>
            <a:br>
              <a:rPr lang="en-US" sz="1000">
                <a:solidFill>
                  <a:schemeClr val="bg1"/>
                </a:solidFill>
                <a:latin typeface="Montserrat" panose="00000500000000000000" pitchFamily="2" charset="0"/>
              </a:rPr>
            </a:br>
            <a:r>
              <a:rPr lang="en-US" sz="1000">
                <a:solidFill>
                  <a:schemeClr val="bg1"/>
                </a:solidFill>
                <a:latin typeface="Montserrat" panose="00000500000000000000" pitchFamily="2" charset="0"/>
              </a:rPr>
              <a:t>(user interface)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BBDB91-0277-43A6-9E04-90BE707B6109}"/>
              </a:ext>
            </a:extLst>
          </p:cNvPr>
          <p:cNvSpPr txBox="1"/>
          <p:nvPr/>
        </p:nvSpPr>
        <p:spPr>
          <a:xfrm>
            <a:off x="4803445" y="3023463"/>
            <a:ext cx="193751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Montserrat" panose="00000500000000000000" pitchFamily="2" charset="0"/>
              </a:rPr>
              <a:t>Data analytic platform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5C68DE-E784-4395-B751-DC6F91F39ECD}"/>
              </a:ext>
            </a:extLst>
          </p:cNvPr>
          <p:cNvSpPr txBox="1"/>
          <p:nvPr/>
        </p:nvSpPr>
        <p:spPr>
          <a:xfrm>
            <a:off x="2746531" y="4419536"/>
            <a:ext cx="125053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>
                <a:solidFill>
                  <a:schemeClr val="bg1"/>
                </a:solidFill>
                <a:latin typeface="Montserrat" panose="00000500000000000000" pitchFamily="2" charset="0"/>
              </a:rPr>
              <a:t>AI services</a:t>
            </a:r>
          </a:p>
        </p:txBody>
      </p:sp>
      <p:pic>
        <p:nvPicPr>
          <p:cNvPr id="1028" name="Picture 4" descr="Git - Logo Downloads">
            <a:extLst>
              <a:ext uri="{FF2B5EF4-FFF2-40B4-BE49-F238E27FC236}">
                <a16:creationId xmlns:a16="http://schemas.microsoft.com/office/drawing/2014/main" id="{5F212612-853E-42D1-8356-C33B7C22E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958" y="3736721"/>
            <a:ext cx="575893" cy="57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628644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aphic 41">
            <a:extLst>
              <a:ext uri="{FF2B5EF4-FFF2-40B4-BE49-F238E27FC236}">
                <a16:creationId xmlns:a16="http://schemas.microsoft.com/office/drawing/2014/main" id="{2FCE8301-0724-45E6-ACB4-5659483F21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-820557" y="0"/>
            <a:ext cx="11382111" cy="6440924"/>
          </a:xfrm>
          <a:prstGeom prst="flowChartDecision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47DA830A-EC74-4633-8873-BADAD0374C40}"/>
              </a:ext>
            </a:extLst>
          </p:cNvPr>
          <p:cNvSpPr/>
          <p:nvPr/>
        </p:nvSpPr>
        <p:spPr>
          <a:xfrm>
            <a:off x="-63342" y="202053"/>
            <a:ext cx="21080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163;p19">
            <a:extLst>
              <a:ext uri="{FF2B5EF4-FFF2-40B4-BE49-F238E27FC236}">
                <a16:creationId xmlns:a16="http://schemas.microsoft.com/office/drawing/2014/main" id="{52336A38-F959-400E-8D4E-DA0D4E239463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044699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Risk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6A8744C-3127-4968-9835-FEB6146E90D1}"/>
              </a:ext>
            </a:extLst>
          </p:cNvPr>
          <p:cNvGrpSpPr/>
          <p:nvPr/>
        </p:nvGrpSpPr>
        <p:grpSpPr>
          <a:xfrm>
            <a:off x="5360387" y="1120975"/>
            <a:ext cx="1555750" cy="991161"/>
            <a:chOff x="6242556" y="1342566"/>
            <a:chExt cx="1555750" cy="99116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4D1EBAE-259C-4955-990B-6133D407F25B}"/>
                </a:ext>
              </a:extLst>
            </p:cNvPr>
            <p:cNvSpPr txBox="1"/>
            <p:nvPr/>
          </p:nvSpPr>
          <p:spPr>
            <a:xfrm>
              <a:off x="6242556" y="1342566"/>
              <a:ext cx="15557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11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pPr algn="ctr"/>
              <a:r>
                <a:rPr lang="en-US" sz="1200"/>
                <a:t>Misunderstand use of features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A6EA6C3-1D1F-4DEF-B735-7710209FA27C}"/>
                </a:ext>
              </a:extLst>
            </p:cNvPr>
            <p:cNvGrpSpPr/>
            <p:nvPr/>
          </p:nvGrpSpPr>
          <p:grpSpPr>
            <a:xfrm>
              <a:off x="6595978" y="1854449"/>
              <a:ext cx="848906" cy="479278"/>
              <a:chOff x="2986082" y="3207700"/>
              <a:chExt cx="848906" cy="479278"/>
            </a:xfrm>
          </p:grpSpPr>
          <p:sp>
            <p:nvSpPr>
              <p:cNvPr id="31" name="Google Shape;411;p26">
                <a:extLst>
                  <a:ext uri="{FF2B5EF4-FFF2-40B4-BE49-F238E27FC236}">
                    <a16:creationId xmlns:a16="http://schemas.microsoft.com/office/drawing/2014/main" id="{1D523622-642B-4AC2-975F-77C065D8E99F}"/>
                  </a:ext>
                </a:extLst>
              </p:cNvPr>
              <p:cNvSpPr/>
              <p:nvPr/>
            </p:nvSpPr>
            <p:spPr>
              <a:xfrm>
                <a:off x="2986082" y="3401788"/>
                <a:ext cx="347138" cy="266353"/>
              </a:xfrm>
              <a:custGeom>
                <a:avLst/>
                <a:gdLst/>
                <a:ahLst/>
                <a:cxnLst/>
                <a:rect l="l" t="t" r="r" b="b"/>
                <a:pathLst>
                  <a:path w="48080" h="36891" extrusionOk="0">
                    <a:moveTo>
                      <a:pt x="5971" y="0"/>
                    </a:moveTo>
                    <a:lnTo>
                      <a:pt x="5971" y="0"/>
                    </a:lnTo>
                    <a:cubicBezTo>
                      <a:pt x="0" y="3479"/>
                      <a:pt x="26" y="9138"/>
                      <a:pt x="6049" y="12617"/>
                    </a:cubicBezTo>
                    <a:lnTo>
                      <a:pt x="48080" y="36890"/>
                    </a:lnTo>
                    <a:lnTo>
                      <a:pt x="24040" y="23001"/>
                    </a:lnTo>
                    <a:lnTo>
                      <a:pt x="30426" y="19289"/>
                    </a:lnTo>
                    <a:lnTo>
                      <a:pt x="12436" y="8905"/>
                    </a:lnTo>
                    <a:cubicBezTo>
                      <a:pt x="9943" y="7477"/>
                      <a:pt x="9943" y="5140"/>
                      <a:pt x="12410" y="3713"/>
                    </a:cubicBezTo>
                    <a:lnTo>
                      <a:pt x="5971" y="0"/>
                    </a:lnTo>
                    <a:close/>
                  </a:path>
                </a:pathLst>
              </a:custGeom>
              <a:solidFill>
                <a:srgbClr val="3B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412;p26">
                <a:extLst>
                  <a:ext uri="{FF2B5EF4-FFF2-40B4-BE49-F238E27FC236}">
                    <a16:creationId xmlns:a16="http://schemas.microsoft.com/office/drawing/2014/main" id="{6ECF9F19-4544-44D4-8E4F-092702497DB2}"/>
                  </a:ext>
                </a:extLst>
              </p:cNvPr>
              <p:cNvSpPr/>
              <p:nvPr/>
            </p:nvSpPr>
            <p:spPr>
              <a:xfrm>
                <a:off x="3029193" y="3207700"/>
                <a:ext cx="80579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111606" h="66382" extrusionOk="0">
                    <a:moveTo>
                      <a:pt x="52629" y="0"/>
                    </a:moveTo>
                    <a:cubicBezTo>
                      <a:pt x="48690" y="0"/>
                      <a:pt x="44757" y="870"/>
                      <a:pt x="41771" y="2609"/>
                    </a:cubicBezTo>
                    <a:lnTo>
                      <a:pt x="0" y="26882"/>
                    </a:lnTo>
                    <a:lnTo>
                      <a:pt x="6413" y="30595"/>
                    </a:lnTo>
                    <a:lnTo>
                      <a:pt x="48184" y="6321"/>
                    </a:lnTo>
                    <a:cubicBezTo>
                      <a:pt x="49417" y="5608"/>
                      <a:pt x="51039" y="5251"/>
                      <a:pt x="52662" y="5251"/>
                    </a:cubicBezTo>
                    <a:cubicBezTo>
                      <a:pt x="54284" y="5251"/>
                      <a:pt x="55907" y="5608"/>
                      <a:pt x="57140" y="6321"/>
                    </a:cubicBezTo>
                    <a:lnTo>
                      <a:pt x="99171" y="30595"/>
                    </a:lnTo>
                    <a:cubicBezTo>
                      <a:pt x="101663" y="32022"/>
                      <a:pt x="101663" y="34359"/>
                      <a:pt x="99222" y="35787"/>
                    </a:cubicBezTo>
                    <a:lnTo>
                      <a:pt x="57452" y="60060"/>
                    </a:lnTo>
                    <a:cubicBezTo>
                      <a:pt x="56218" y="60774"/>
                      <a:pt x="54596" y="61131"/>
                      <a:pt x="52973" y="61131"/>
                    </a:cubicBezTo>
                    <a:cubicBezTo>
                      <a:pt x="51351" y="61131"/>
                      <a:pt x="49728" y="60774"/>
                      <a:pt x="48495" y="60060"/>
                    </a:cubicBezTo>
                    <a:lnTo>
                      <a:pt x="24430" y="46171"/>
                    </a:lnTo>
                    <a:lnTo>
                      <a:pt x="18069" y="49883"/>
                    </a:lnTo>
                    <a:lnTo>
                      <a:pt x="42109" y="63772"/>
                    </a:lnTo>
                    <a:cubicBezTo>
                      <a:pt x="45120" y="65512"/>
                      <a:pt x="49066" y="66381"/>
                      <a:pt x="53006" y="66381"/>
                    </a:cubicBezTo>
                    <a:cubicBezTo>
                      <a:pt x="56945" y="66381"/>
                      <a:pt x="60878" y="65512"/>
                      <a:pt x="63864" y="63772"/>
                    </a:cubicBezTo>
                    <a:lnTo>
                      <a:pt x="105635" y="39499"/>
                    </a:lnTo>
                    <a:cubicBezTo>
                      <a:pt x="111606" y="36020"/>
                      <a:pt x="111580" y="30361"/>
                      <a:pt x="105557" y="26882"/>
                    </a:cubicBezTo>
                    <a:lnTo>
                      <a:pt x="63526" y="2609"/>
                    </a:lnTo>
                    <a:cubicBezTo>
                      <a:pt x="60515" y="870"/>
                      <a:pt x="56569" y="0"/>
                      <a:pt x="52629" y="0"/>
                    </a:cubicBez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FD3BBD-81B6-45C9-80BC-ECA1B5C44973}"/>
              </a:ext>
            </a:extLst>
          </p:cNvPr>
          <p:cNvGrpSpPr/>
          <p:nvPr/>
        </p:nvGrpSpPr>
        <p:grpSpPr>
          <a:xfrm>
            <a:off x="4572000" y="2945032"/>
            <a:ext cx="2208107" cy="981739"/>
            <a:chOff x="3360047" y="1342566"/>
            <a:chExt cx="2208107" cy="981739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9304B37-9E4D-456E-9781-ADDE6F96E94B}"/>
                </a:ext>
              </a:extLst>
            </p:cNvPr>
            <p:cNvSpPr txBox="1"/>
            <p:nvPr/>
          </p:nvSpPr>
          <p:spPr>
            <a:xfrm>
              <a:off x="3360047" y="1342566"/>
              <a:ext cx="220810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11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pPr algn="ctr"/>
              <a:r>
                <a:rPr lang="en-US" sz="1200"/>
                <a:t>Challenging UX design for different types of users</a:t>
              </a: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28D084C-4F65-4528-B587-79F1A8AC5457}"/>
                </a:ext>
              </a:extLst>
            </p:cNvPr>
            <p:cNvGrpSpPr/>
            <p:nvPr/>
          </p:nvGrpSpPr>
          <p:grpSpPr>
            <a:xfrm>
              <a:off x="4053344" y="1845027"/>
              <a:ext cx="848905" cy="479278"/>
              <a:chOff x="2021336" y="3209611"/>
              <a:chExt cx="848905" cy="479278"/>
            </a:xfrm>
          </p:grpSpPr>
          <p:sp>
            <p:nvSpPr>
              <p:cNvPr id="33" name="Google Shape;413;p26">
                <a:extLst>
                  <a:ext uri="{FF2B5EF4-FFF2-40B4-BE49-F238E27FC236}">
                    <a16:creationId xmlns:a16="http://schemas.microsoft.com/office/drawing/2014/main" id="{31A4DBF6-0FB1-42AD-9C05-940BFF498ACD}"/>
                  </a:ext>
                </a:extLst>
              </p:cNvPr>
              <p:cNvSpPr/>
              <p:nvPr/>
            </p:nvSpPr>
            <p:spPr>
              <a:xfrm>
                <a:off x="2064446" y="3209611"/>
                <a:ext cx="805795" cy="479278"/>
              </a:xfrm>
              <a:custGeom>
                <a:avLst/>
                <a:gdLst/>
                <a:ahLst/>
                <a:cxnLst/>
                <a:rect l="l" t="t" r="r" b="b"/>
                <a:pathLst>
                  <a:path w="111606" h="66382" extrusionOk="0">
                    <a:moveTo>
                      <a:pt x="52629" y="0"/>
                    </a:moveTo>
                    <a:cubicBezTo>
                      <a:pt x="48690" y="0"/>
                      <a:pt x="44756" y="870"/>
                      <a:pt x="41771" y="2609"/>
                    </a:cubicBezTo>
                    <a:lnTo>
                      <a:pt x="0" y="26883"/>
                    </a:lnTo>
                    <a:lnTo>
                      <a:pt x="6412" y="30595"/>
                    </a:lnTo>
                    <a:lnTo>
                      <a:pt x="48183" y="6322"/>
                    </a:lnTo>
                    <a:cubicBezTo>
                      <a:pt x="49416" y="5608"/>
                      <a:pt x="51032" y="5251"/>
                      <a:pt x="52652" y="5251"/>
                    </a:cubicBezTo>
                    <a:cubicBezTo>
                      <a:pt x="54271" y="5251"/>
                      <a:pt x="55894" y="5608"/>
                      <a:pt x="57140" y="6322"/>
                    </a:cubicBezTo>
                    <a:lnTo>
                      <a:pt x="99170" y="30595"/>
                    </a:lnTo>
                    <a:cubicBezTo>
                      <a:pt x="101662" y="32023"/>
                      <a:pt x="101662" y="34359"/>
                      <a:pt x="99196" y="35787"/>
                    </a:cubicBezTo>
                    <a:lnTo>
                      <a:pt x="57425" y="60060"/>
                    </a:lnTo>
                    <a:cubicBezTo>
                      <a:pt x="56192" y="60774"/>
                      <a:pt x="54576" y="61131"/>
                      <a:pt x="52957" y="61131"/>
                    </a:cubicBezTo>
                    <a:cubicBezTo>
                      <a:pt x="51338" y="61131"/>
                      <a:pt x="49715" y="60774"/>
                      <a:pt x="48469" y="60060"/>
                    </a:cubicBezTo>
                    <a:lnTo>
                      <a:pt x="42083" y="63773"/>
                    </a:lnTo>
                    <a:cubicBezTo>
                      <a:pt x="45094" y="65512"/>
                      <a:pt x="49040" y="66382"/>
                      <a:pt x="52983" y="66382"/>
                    </a:cubicBezTo>
                    <a:cubicBezTo>
                      <a:pt x="56926" y="66382"/>
                      <a:pt x="60865" y="65512"/>
                      <a:pt x="63864" y="63773"/>
                    </a:cubicBezTo>
                    <a:lnTo>
                      <a:pt x="105634" y="39499"/>
                    </a:lnTo>
                    <a:cubicBezTo>
                      <a:pt x="111605" y="36021"/>
                      <a:pt x="111579" y="30361"/>
                      <a:pt x="105583" y="26883"/>
                    </a:cubicBezTo>
                    <a:lnTo>
                      <a:pt x="63526" y="2609"/>
                    </a:lnTo>
                    <a:cubicBezTo>
                      <a:pt x="60515" y="870"/>
                      <a:pt x="56569" y="0"/>
                      <a:pt x="52629" y="0"/>
                    </a:cubicBezTo>
                    <a:close/>
                  </a:path>
                </a:pathLst>
              </a:custGeom>
              <a:solidFill>
                <a:srgbClr val="77BE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414;p26">
                <a:extLst>
                  <a:ext uri="{FF2B5EF4-FFF2-40B4-BE49-F238E27FC236}">
                    <a16:creationId xmlns:a16="http://schemas.microsoft.com/office/drawing/2014/main" id="{B0C821FF-7A01-4035-8CB6-C44241E84A02}"/>
                  </a:ext>
                </a:extLst>
              </p:cNvPr>
              <p:cNvSpPr/>
              <p:nvPr/>
            </p:nvSpPr>
            <p:spPr>
              <a:xfrm>
                <a:off x="2021336" y="3228448"/>
                <a:ext cx="393244" cy="441604"/>
              </a:xfrm>
              <a:custGeom>
                <a:avLst/>
                <a:gdLst/>
                <a:ahLst/>
                <a:cxnLst/>
                <a:rect l="l" t="t" r="r" b="b"/>
                <a:pathLst>
                  <a:path w="54466" h="61164" extrusionOk="0">
                    <a:moveTo>
                      <a:pt x="47742" y="0"/>
                    </a:moveTo>
                    <a:lnTo>
                      <a:pt x="5971" y="24274"/>
                    </a:lnTo>
                    <a:lnTo>
                      <a:pt x="5993" y="24286"/>
                    </a:lnTo>
                    <a:lnTo>
                      <a:pt x="5993" y="24286"/>
                    </a:lnTo>
                    <a:lnTo>
                      <a:pt x="47742" y="0"/>
                    </a:lnTo>
                    <a:close/>
                    <a:moveTo>
                      <a:pt x="5993" y="24286"/>
                    </a:moveTo>
                    <a:lnTo>
                      <a:pt x="5971" y="24299"/>
                    </a:lnTo>
                    <a:cubicBezTo>
                      <a:pt x="0" y="27778"/>
                      <a:pt x="26" y="33412"/>
                      <a:pt x="6049" y="36890"/>
                    </a:cubicBezTo>
                    <a:lnTo>
                      <a:pt x="48079" y="61164"/>
                    </a:lnTo>
                    <a:lnTo>
                      <a:pt x="54466" y="57451"/>
                    </a:lnTo>
                    <a:lnTo>
                      <a:pt x="12409" y="33178"/>
                    </a:lnTo>
                    <a:cubicBezTo>
                      <a:pt x="9943" y="31750"/>
                      <a:pt x="9917" y="29414"/>
                      <a:pt x="12383" y="27986"/>
                    </a:cubicBezTo>
                    <a:lnTo>
                      <a:pt x="5993" y="24286"/>
                    </a:lnTo>
                    <a:close/>
                  </a:path>
                </a:pathLst>
              </a:custGeom>
              <a:solidFill>
                <a:srgbClr val="3B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A08452-C52F-455A-BF32-ECE958C2BCEE}"/>
              </a:ext>
            </a:extLst>
          </p:cNvPr>
          <p:cNvGrpSpPr/>
          <p:nvPr/>
        </p:nvGrpSpPr>
        <p:grpSpPr>
          <a:xfrm>
            <a:off x="1733973" y="2729589"/>
            <a:ext cx="1483359" cy="981746"/>
            <a:chOff x="1253199" y="1342566"/>
            <a:chExt cx="1483359" cy="98174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8A2B195-7260-489A-9A7A-1745B8DCF483}"/>
                </a:ext>
              </a:extLst>
            </p:cNvPr>
            <p:cNvSpPr txBox="1"/>
            <p:nvPr/>
          </p:nvSpPr>
          <p:spPr>
            <a:xfrm>
              <a:off x="1253199" y="1342566"/>
              <a:ext cx="148335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11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pPr algn="ctr"/>
              <a:r>
                <a:rPr lang="en-US" sz="1200"/>
                <a:t>Smart Agri lacks actual data.</a:t>
              </a: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47EC2D1-CD12-4F97-AE43-06AA12B0C9D5}"/>
                </a:ext>
              </a:extLst>
            </p:cNvPr>
            <p:cNvGrpSpPr/>
            <p:nvPr/>
          </p:nvGrpSpPr>
          <p:grpSpPr>
            <a:xfrm>
              <a:off x="1594506" y="1845027"/>
              <a:ext cx="848906" cy="479285"/>
              <a:chOff x="1092762" y="3222511"/>
              <a:chExt cx="848906" cy="479285"/>
            </a:xfrm>
          </p:grpSpPr>
          <p:sp>
            <p:nvSpPr>
              <p:cNvPr id="30" name="Google Shape;410;p26">
                <a:extLst>
                  <a:ext uri="{FF2B5EF4-FFF2-40B4-BE49-F238E27FC236}">
                    <a16:creationId xmlns:a16="http://schemas.microsoft.com/office/drawing/2014/main" id="{A3765E62-A86C-42F8-8D95-B0258D409E53}"/>
                  </a:ext>
                </a:extLst>
              </p:cNvPr>
              <p:cNvSpPr/>
              <p:nvPr/>
            </p:nvSpPr>
            <p:spPr>
              <a:xfrm>
                <a:off x="1135873" y="3222511"/>
                <a:ext cx="805795" cy="285190"/>
              </a:xfrm>
              <a:custGeom>
                <a:avLst/>
                <a:gdLst/>
                <a:ahLst/>
                <a:cxnLst/>
                <a:rect l="l" t="t" r="r" b="b"/>
                <a:pathLst>
                  <a:path w="111606" h="39500" extrusionOk="0">
                    <a:moveTo>
                      <a:pt x="52629" y="1"/>
                    </a:moveTo>
                    <a:cubicBezTo>
                      <a:pt x="48690" y="1"/>
                      <a:pt x="44757" y="870"/>
                      <a:pt x="41771" y="2610"/>
                    </a:cubicBezTo>
                    <a:lnTo>
                      <a:pt x="0" y="26883"/>
                    </a:lnTo>
                    <a:lnTo>
                      <a:pt x="6439" y="30569"/>
                    </a:lnTo>
                    <a:lnTo>
                      <a:pt x="48183" y="6322"/>
                    </a:lnTo>
                    <a:cubicBezTo>
                      <a:pt x="49417" y="5608"/>
                      <a:pt x="51039" y="5251"/>
                      <a:pt x="52662" y="5251"/>
                    </a:cubicBezTo>
                    <a:cubicBezTo>
                      <a:pt x="54284" y="5251"/>
                      <a:pt x="55907" y="5608"/>
                      <a:pt x="57140" y="6322"/>
                    </a:cubicBezTo>
                    <a:lnTo>
                      <a:pt x="99196" y="30569"/>
                    </a:lnTo>
                    <a:cubicBezTo>
                      <a:pt x="101663" y="32023"/>
                      <a:pt x="101663" y="34334"/>
                      <a:pt x="99222" y="35762"/>
                    </a:cubicBezTo>
                    <a:lnTo>
                      <a:pt x="105635" y="39500"/>
                    </a:lnTo>
                    <a:cubicBezTo>
                      <a:pt x="111606" y="36021"/>
                      <a:pt x="111580" y="30362"/>
                      <a:pt x="105557" y="26883"/>
                    </a:cubicBezTo>
                    <a:lnTo>
                      <a:pt x="63526" y="2610"/>
                    </a:lnTo>
                    <a:cubicBezTo>
                      <a:pt x="60515" y="870"/>
                      <a:pt x="56569" y="1"/>
                      <a:pt x="52629" y="1"/>
                    </a:cubicBez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415;p26">
                <a:extLst>
                  <a:ext uri="{FF2B5EF4-FFF2-40B4-BE49-F238E27FC236}">
                    <a16:creationId xmlns:a16="http://schemas.microsoft.com/office/drawing/2014/main" id="{0B85FCD7-DFE3-4F83-B0B6-B0A2D90CA7B5}"/>
                  </a:ext>
                </a:extLst>
              </p:cNvPr>
              <p:cNvSpPr/>
              <p:nvPr/>
            </p:nvSpPr>
            <p:spPr>
              <a:xfrm>
                <a:off x="1092762" y="3241348"/>
                <a:ext cx="805795" cy="460448"/>
              </a:xfrm>
              <a:custGeom>
                <a:avLst/>
                <a:gdLst/>
                <a:ahLst/>
                <a:cxnLst/>
                <a:rect l="l" t="t" r="r" b="b"/>
                <a:pathLst>
                  <a:path w="111606" h="63774" extrusionOk="0">
                    <a:moveTo>
                      <a:pt x="47742" y="1"/>
                    </a:moveTo>
                    <a:lnTo>
                      <a:pt x="5971" y="24274"/>
                    </a:lnTo>
                    <a:lnTo>
                      <a:pt x="5984" y="24281"/>
                    </a:lnTo>
                    <a:lnTo>
                      <a:pt x="5984" y="24281"/>
                    </a:lnTo>
                    <a:cubicBezTo>
                      <a:pt x="5989" y="24279"/>
                      <a:pt x="5993" y="24276"/>
                      <a:pt x="5997" y="24274"/>
                    </a:cubicBezTo>
                    <a:lnTo>
                      <a:pt x="47742" y="1"/>
                    </a:lnTo>
                    <a:close/>
                    <a:moveTo>
                      <a:pt x="63111" y="3713"/>
                    </a:moveTo>
                    <a:lnTo>
                      <a:pt x="105167" y="27986"/>
                    </a:lnTo>
                    <a:cubicBezTo>
                      <a:pt x="106400" y="28700"/>
                      <a:pt x="107017" y="29641"/>
                      <a:pt x="107020" y="30582"/>
                    </a:cubicBezTo>
                    <a:lnTo>
                      <a:pt x="107020" y="30582"/>
                    </a:lnTo>
                    <a:cubicBezTo>
                      <a:pt x="107024" y="29639"/>
                      <a:pt x="106407" y="28691"/>
                      <a:pt x="105167" y="27960"/>
                    </a:cubicBezTo>
                    <a:lnTo>
                      <a:pt x="63111" y="3713"/>
                    </a:lnTo>
                    <a:close/>
                    <a:moveTo>
                      <a:pt x="5984" y="24281"/>
                    </a:moveTo>
                    <a:lnTo>
                      <a:pt x="5984" y="24281"/>
                    </a:lnTo>
                    <a:cubicBezTo>
                      <a:pt x="0" y="27761"/>
                      <a:pt x="31" y="33415"/>
                      <a:pt x="6049" y="36891"/>
                    </a:cubicBezTo>
                    <a:lnTo>
                      <a:pt x="48106" y="61164"/>
                    </a:lnTo>
                    <a:cubicBezTo>
                      <a:pt x="51104" y="62903"/>
                      <a:pt x="55044" y="63773"/>
                      <a:pt x="58980" y="63773"/>
                    </a:cubicBezTo>
                    <a:cubicBezTo>
                      <a:pt x="62916" y="63773"/>
                      <a:pt x="66849" y="62903"/>
                      <a:pt x="69835" y="61164"/>
                    </a:cubicBezTo>
                    <a:lnTo>
                      <a:pt x="111606" y="36891"/>
                    </a:lnTo>
                    <a:lnTo>
                      <a:pt x="105193" y="33178"/>
                    </a:lnTo>
                    <a:cubicBezTo>
                      <a:pt x="106414" y="32464"/>
                      <a:pt x="107024" y="31523"/>
                      <a:pt x="107020" y="30582"/>
                    </a:cubicBezTo>
                    <a:lnTo>
                      <a:pt x="107020" y="30582"/>
                    </a:lnTo>
                    <a:cubicBezTo>
                      <a:pt x="107017" y="31514"/>
                      <a:pt x="106407" y="32443"/>
                      <a:pt x="105193" y="33153"/>
                    </a:cubicBezTo>
                    <a:lnTo>
                      <a:pt x="63422" y="57426"/>
                    </a:lnTo>
                    <a:cubicBezTo>
                      <a:pt x="62189" y="58140"/>
                      <a:pt x="60573" y="58497"/>
                      <a:pt x="58954" y="58497"/>
                    </a:cubicBezTo>
                    <a:cubicBezTo>
                      <a:pt x="57335" y="58497"/>
                      <a:pt x="55712" y="58140"/>
                      <a:pt x="54466" y="57426"/>
                    </a:cubicBezTo>
                    <a:lnTo>
                      <a:pt x="12435" y="33153"/>
                    </a:lnTo>
                    <a:cubicBezTo>
                      <a:pt x="9943" y="31725"/>
                      <a:pt x="9943" y="29414"/>
                      <a:pt x="12410" y="27960"/>
                    </a:cubicBezTo>
                    <a:lnTo>
                      <a:pt x="5984" y="24281"/>
                    </a:lnTo>
                    <a:close/>
                  </a:path>
                </a:pathLst>
              </a:custGeom>
              <a:solidFill>
                <a:srgbClr val="3B42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7" name="Picture 46" descr="Background pattern&#10;&#10;Description automatically generated">
            <a:extLst>
              <a:ext uri="{FF2B5EF4-FFF2-40B4-BE49-F238E27FC236}">
                <a16:creationId xmlns:a16="http://schemas.microsoft.com/office/drawing/2014/main" id="{A394AE43-2CE9-43CA-8777-D27EBFF1315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9676011">
            <a:off x="2867726" y="1865888"/>
            <a:ext cx="1038710" cy="571088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3C7EE509-3B80-46B3-9181-E70E7C7AEDF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77097" y="558028"/>
            <a:ext cx="790310" cy="17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06646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1080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044699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>
                <a:solidFill>
                  <a:schemeClr val="bg1"/>
                </a:solidFill>
                <a:latin typeface="Montserrat Medium" panose="00000600000000000000" pitchFamily="2" charset="0"/>
              </a:rPr>
              <a:t>Executive summary</a:t>
            </a:r>
            <a:endParaRPr lang="en-US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16952D-CDE0-4A9A-A9F7-366AE9F58242}"/>
              </a:ext>
            </a:extLst>
          </p:cNvPr>
          <p:cNvSpPr txBox="1"/>
          <p:nvPr/>
        </p:nvSpPr>
        <p:spPr>
          <a:xfrm>
            <a:off x="565308" y="986418"/>
            <a:ext cx="89850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/>
            <a:r>
              <a:rPr lang="en-US" sz="1050" b="1">
                <a:latin typeface="Montserrat" panose="00000500000000000000" pitchFamily="2" charset="0"/>
              </a:rPr>
              <a:t>Problem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2E210-3763-4D33-978C-B3B2033E7728}"/>
              </a:ext>
            </a:extLst>
          </p:cNvPr>
          <p:cNvSpPr txBox="1"/>
          <p:nvPr/>
        </p:nvSpPr>
        <p:spPr>
          <a:xfrm>
            <a:off x="1463810" y="986418"/>
            <a:ext cx="379026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The use of technology in agriculture is on the rise.</a:t>
            </a:r>
            <a:endParaRPr lang="vi-VN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Ineffective and synchronous yields</a:t>
            </a:r>
            <a:endParaRPr lang="vi-VN" sz="11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Weak interconnection of agribusiness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3B9F68-BB1B-4A04-9566-031EAF995831}"/>
              </a:ext>
            </a:extLst>
          </p:cNvPr>
          <p:cNvSpPr txBox="1"/>
          <p:nvPr/>
        </p:nvSpPr>
        <p:spPr>
          <a:xfrm>
            <a:off x="5782740" y="986417"/>
            <a:ext cx="15693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1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050"/>
              <a:t>Target audience</a:t>
            </a:r>
            <a:endParaRPr lang="en-US" sz="1050"/>
          </a:p>
        </p:txBody>
      </p:sp>
      <p:sp>
        <p:nvSpPr>
          <p:cNvPr id="51" name="Google Shape;270;p24">
            <a:extLst>
              <a:ext uri="{FF2B5EF4-FFF2-40B4-BE49-F238E27FC236}">
                <a16:creationId xmlns:a16="http://schemas.microsoft.com/office/drawing/2014/main" id="{81D53AC6-7D47-4962-BF56-E33F320E4079}"/>
              </a:ext>
            </a:extLst>
          </p:cNvPr>
          <p:cNvSpPr txBox="1"/>
          <p:nvPr/>
        </p:nvSpPr>
        <p:spPr>
          <a:xfrm>
            <a:off x="3547241" y="-256533"/>
            <a:ext cx="623296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b="1">
                <a:solidFill>
                  <a:schemeClr val="accent3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rPr>
              <a:t>task 2</a:t>
            </a:r>
            <a:endParaRPr sz="1000" b="1">
              <a:solidFill>
                <a:schemeClr val="accent3"/>
              </a:solidFill>
              <a:latin typeface="Montserrat" panose="00000500000000000000" pitchFamily="2" charset="0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 panose="00000500000000000000" pitchFamily="2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52" name="Google Shape;271;p24">
            <a:extLst>
              <a:ext uri="{FF2B5EF4-FFF2-40B4-BE49-F238E27FC236}">
                <a16:creationId xmlns:a16="http://schemas.microsoft.com/office/drawing/2014/main" id="{A440B2FF-67F0-40E4-9BAB-46D0BFAD8D3A}"/>
              </a:ext>
            </a:extLst>
          </p:cNvPr>
          <p:cNvSpPr txBox="1"/>
          <p:nvPr/>
        </p:nvSpPr>
        <p:spPr>
          <a:xfrm>
            <a:off x="4472607" y="-246817"/>
            <a:ext cx="828251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b="1">
                <a:solidFill>
                  <a:schemeClr val="accent1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rPr>
              <a:t>task 4</a:t>
            </a:r>
            <a:endParaRPr sz="1000" b="1">
              <a:solidFill>
                <a:schemeClr val="accent1"/>
              </a:solidFill>
              <a:latin typeface="Montserrat" panose="00000500000000000000" pitchFamily="2" charset="0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 panose="00000500000000000000" pitchFamily="2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53" name="Google Shape;272;p24">
            <a:extLst>
              <a:ext uri="{FF2B5EF4-FFF2-40B4-BE49-F238E27FC236}">
                <a16:creationId xmlns:a16="http://schemas.microsoft.com/office/drawing/2014/main" id="{0E16064A-3AFE-4832-A07C-0A08DAA44919}"/>
              </a:ext>
            </a:extLst>
          </p:cNvPr>
          <p:cNvSpPr txBox="1"/>
          <p:nvPr/>
        </p:nvSpPr>
        <p:spPr>
          <a:xfrm>
            <a:off x="5042903" y="-256533"/>
            <a:ext cx="739837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b="1">
                <a:solidFill>
                  <a:schemeClr val="accent1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rPr>
              <a:t>task 5</a:t>
            </a:r>
            <a:endParaRPr sz="1000" b="1">
              <a:solidFill>
                <a:schemeClr val="accent1"/>
              </a:solidFill>
              <a:latin typeface="Montserrat" panose="00000500000000000000" pitchFamily="2" charset="0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 panose="00000500000000000000" pitchFamily="2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54" name="Google Shape;273;p24">
            <a:extLst>
              <a:ext uri="{FF2B5EF4-FFF2-40B4-BE49-F238E27FC236}">
                <a16:creationId xmlns:a16="http://schemas.microsoft.com/office/drawing/2014/main" id="{115245F2-326F-4330-8EE1-C8A4C17E2F80}"/>
              </a:ext>
            </a:extLst>
          </p:cNvPr>
          <p:cNvSpPr txBox="1"/>
          <p:nvPr/>
        </p:nvSpPr>
        <p:spPr>
          <a:xfrm>
            <a:off x="3016250" y="-251675"/>
            <a:ext cx="655707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rPr>
              <a:t>task 1</a:t>
            </a:r>
            <a:endParaRPr sz="1000" b="1">
              <a:solidFill>
                <a:schemeClr val="accent4"/>
              </a:solidFill>
              <a:latin typeface="Montserrat" panose="00000500000000000000" pitchFamily="2" charset="0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 panose="00000500000000000000" pitchFamily="2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55" name="Google Shape;274;p24">
            <a:extLst>
              <a:ext uri="{FF2B5EF4-FFF2-40B4-BE49-F238E27FC236}">
                <a16:creationId xmlns:a16="http://schemas.microsoft.com/office/drawing/2014/main" id="{20294539-806E-4D95-B347-ADB85D9838EB}"/>
              </a:ext>
            </a:extLst>
          </p:cNvPr>
          <p:cNvSpPr txBox="1"/>
          <p:nvPr/>
        </p:nvSpPr>
        <p:spPr>
          <a:xfrm>
            <a:off x="4045820" y="-251675"/>
            <a:ext cx="655708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000" b="1">
                <a:solidFill>
                  <a:schemeClr val="accent2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rPr>
              <a:t>task 3</a:t>
            </a:r>
            <a:endParaRPr sz="1000" b="1">
              <a:solidFill>
                <a:schemeClr val="accent2"/>
              </a:solidFill>
              <a:latin typeface="Montserrat" panose="00000500000000000000" pitchFamily="2" charset="0"/>
              <a:ea typeface="Lato Light"/>
              <a:cs typeface="Lato Light"/>
              <a:sym typeface="Lato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lt1"/>
              </a:solidFill>
              <a:latin typeface="Montserrat" panose="00000500000000000000" pitchFamily="2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A08C4C-FA6C-44F2-AD77-8D1760442F22}"/>
              </a:ext>
            </a:extLst>
          </p:cNvPr>
          <p:cNvSpPr txBox="1"/>
          <p:nvPr/>
        </p:nvSpPr>
        <p:spPr>
          <a:xfrm>
            <a:off x="565308" y="1893107"/>
            <a:ext cx="89850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3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050"/>
              <a:t>Solution</a:t>
            </a:r>
            <a:endParaRPr lang="en-US" sz="105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70A858-DE10-4695-8186-C0BD60946FFF}"/>
              </a:ext>
            </a:extLst>
          </p:cNvPr>
          <p:cNvSpPr txBox="1"/>
          <p:nvPr/>
        </p:nvSpPr>
        <p:spPr>
          <a:xfrm>
            <a:off x="1463810" y="1893107"/>
            <a:ext cx="37902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r>
              <a:rPr lang="en-US">
                <a:latin typeface="Montserrat" panose="00000500000000000000" pitchFamily="2" charset="0"/>
              </a:rPr>
              <a:t>A hybrid-app </a:t>
            </a:r>
            <a:r>
              <a:rPr lang="vi-VN">
                <a:latin typeface="Montserrat" panose="00000500000000000000" pitchFamily="2" charset="0"/>
              </a:rPr>
              <a:t>can</a:t>
            </a:r>
            <a:r>
              <a:rPr lang="en-US">
                <a:latin typeface="Montserrat" panose="00000500000000000000" pitchFamily="2" charset="0"/>
              </a:rPr>
              <a:t>: </a:t>
            </a:r>
            <a:endParaRPr lang="vi-VN">
              <a:latin typeface="Montserrat" panose="00000500000000000000" pitchFamily="2" charset="0"/>
            </a:endParaRPr>
          </a:p>
          <a:p>
            <a:r>
              <a:rPr lang="en-US">
                <a:latin typeface="Montserrat" panose="00000500000000000000" pitchFamily="2" charset="0"/>
              </a:rPr>
              <a:t>+ Connects parties in Agribusiness </a:t>
            </a:r>
            <a:endParaRPr lang="vi-VN">
              <a:latin typeface="Montserrat" panose="00000500000000000000" pitchFamily="2" charset="0"/>
            </a:endParaRPr>
          </a:p>
          <a:p>
            <a:r>
              <a:rPr lang="en-US">
                <a:latin typeface="Montserrat" panose="00000500000000000000" pitchFamily="2" charset="0"/>
              </a:rPr>
              <a:t>+ Update high-tech</a:t>
            </a:r>
            <a:r>
              <a:rPr lang="vi-VN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agricultural news </a:t>
            </a:r>
            <a:endParaRPr lang="vi-VN">
              <a:latin typeface="Montserrat" panose="00000500000000000000" pitchFamily="2" charset="0"/>
            </a:endParaRPr>
          </a:p>
          <a:p>
            <a:r>
              <a:rPr lang="en-US">
                <a:latin typeface="Montserrat" panose="00000500000000000000" pitchFamily="2" charset="0"/>
              </a:rPr>
              <a:t>+ Find investors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CAD228A-6D41-4B4E-A41D-AEDACD2C6E79}"/>
              </a:ext>
            </a:extLst>
          </p:cNvPr>
          <p:cNvSpPr txBox="1"/>
          <p:nvPr/>
        </p:nvSpPr>
        <p:spPr>
          <a:xfrm>
            <a:off x="565308" y="2978853"/>
            <a:ext cx="11413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2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050"/>
              <a:t>Highlights</a:t>
            </a:r>
            <a:endParaRPr lang="en-US" sz="105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3AB3B36-BA7F-4F5C-ACC3-0D475476E2E7}"/>
              </a:ext>
            </a:extLst>
          </p:cNvPr>
          <p:cNvSpPr txBox="1"/>
          <p:nvPr/>
        </p:nvSpPr>
        <p:spPr>
          <a:xfrm>
            <a:off x="1463810" y="2970089"/>
            <a:ext cx="379026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r>
              <a:rPr lang="en-US">
                <a:latin typeface="Montserrat" panose="00000500000000000000" pitchFamily="2" charset="0"/>
              </a:rPr>
              <a:t>Investment feature</a:t>
            </a:r>
            <a:endParaRPr lang="vi-VN">
              <a:latin typeface="Montserrat" panose="00000500000000000000" pitchFamily="2" charset="0"/>
            </a:endParaRPr>
          </a:p>
          <a:p>
            <a:r>
              <a:rPr lang="en-US">
                <a:latin typeface="Montserrat" panose="00000500000000000000" pitchFamily="2" charset="0"/>
              </a:rPr>
              <a:t>E-com service</a:t>
            </a:r>
            <a:endParaRPr lang="vi-VN">
              <a:latin typeface="Montserrat" panose="00000500000000000000" pitchFamily="2" charset="0"/>
            </a:endParaRPr>
          </a:p>
          <a:p>
            <a:r>
              <a:rPr lang="en-US">
                <a:latin typeface="Montserrat" panose="00000500000000000000" pitchFamily="2" charset="0"/>
              </a:rPr>
              <a:t>Sharing knowledge forum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3F514C-732A-4227-8C0D-32FA4AC8615F}"/>
              </a:ext>
            </a:extLst>
          </p:cNvPr>
          <p:cNvSpPr txBox="1"/>
          <p:nvPr/>
        </p:nvSpPr>
        <p:spPr>
          <a:xfrm>
            <a:off x="565308" y="3998096"/>
            <a:ext cx="1439085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/>
            <a:r>
              <a:rPr lang="vi-VN" sz="1050" b="1">
                <a:latin typeface="Montserrat" panose="00000500000000000000" pitchFamily="2" charset="0"/>
              </a:rPr>
              <a:t>Gains &amp; lessons</a:t>
            </a:r>
            <a:endParaRPr lang="en-US" sz="1050" b="1">
              <a:latin typeface="Montserrat" panose="00000500000000000000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DD6DF2-2318-480C-8A48-EBF18480775A}"/>
              </a:ext>
            </a:extLst>
          </p:cNvPr>
          <p:cNvCxnSpPr>
            <a:cxnSpLocks/>
          </p:cNvCxnSpPr>
          <p:nvPr/>
        </p:nvCxnSpPr>
        <p:spPr>
          <a:xfrm>
            <a:off x="-198783" y="3925172"/>
            <a:ext cx="929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121AE-C20E-429A-9342-16D5008E76B3}"/>
              </a:ext>
            </a:extLst>
          </p:cNvPr>
          <p:cNvCxnSpPr>
            <a:cxnSpLocks/>
          </p:cNvCxnSpPr>
          <p:nvPr/>
        </p:nvCxnSpPr>
        <p:spPr>
          <a:xfrm>
            <a:off x="5453269" y="1040296"/>
            <a:ext cx="0" cy="1609000"/>
          </a:xfrm>
          <a:prstGeom prst="line">
            <a:avLst/>
          </a:prstGeom>
          <a:ln w="31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Google Shape;197;p21">
            <a:extLst>
              <a:ext uri="{FF2B5EF4-FFF2-40B4-BE49-F238E27FC236}">
                <a16:creationId xmlns:a16="http://schemas.microsoft.com/office/drawing/2014/main" id="{B73C40D4-7B7A-4551-B577-2DCBA5FAB6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252"/>
          <a:stretch/>
        </p:blipFill>
        <p:spPr>
          <a:xfrm>
            <a:off x="7393595" y="2662855"/>
            <a:ext cx="2370194" cy="245666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FB0E1ED-B37F-4834-916D-4FA6DCB5EF92}"/>
              </a:ext>
            </a:extLst>
          </p:cNvPr>
          <p:cNvSpPr txBox="1"/>
          <p:nvPr/>
        </p:nvSpPr>
        <p:spPr>
          <a:xfrm>
            <a:off x="5782740" y="1286500"/>
            <a:ext cx="284648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r>
              <a:rPr lang="en-US">
                <a:latin typeface="Montserrat" panose="00000500000000000000" pitchFamily="2" charset="0"/>
              </a:rPr>
              <a:t>Gender: All gender </a:t>
            </a:r>
          </a:p>
          <a:p>
            <a:r>
              <a:rPr lang="en-US">
                <a:latin typeface="Montserrat" panose="00000500000000000000" pitchFamily="2" charset="0"/>
              </a:rPr>
              <a:t>Age: Gen X – Gen Z </a:t>
            </a:r>
          </a:p>
          <a:p>
            <a:r>
              <a:rPr lang="en-US">
                <a:latin typeface="Montserrat" panose="00000500000000000000" pitchFamily="2" charset="0"/>
              </a:rPr>
              <a:t>Hobbies: Agriculture, Investment.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C6C778-46A4-4549-A0B7-30AAA8F178AE}"/>
              </a:ext>
            </a:extLst>
          </p:cNvPr>
          <p:cNvSpPr txBox="1"/>
          <p:nvPr/>
        </p:nvSpPr>
        <p:spPr>
          <a:xfrm>
            <a:off x="1463810" y="4279115"/>
            <a:ext cx="498178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r>
              <a:rPr lang="en-US">
                <a:latin typeface="Montserrat" panose="00000500000000000000" pitchFamily="2" charset="0"/>
              </a:rPr>
              <a:t>Experience to work in a short project</a:t>
            </a:r>
          </a:p>
        </p:txBody>
      </p:sp>
    </p:spTree>
    <p:extLst>
      <p:ext uri="{BB962C8B-B14F-4D97-AF65-F5344CB8AC3E}">
        <p14:creationId xmlns:p14="http://schemas.microsoft.com/office/powerpoint/2010/main" val="1136760462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47DA830A-EC74-4633-8873-BADAD0374C40}"/>
              </a:ext>
            </a:extLst>
          </p:cNvPr>
          <p:cNvSpPr/>
          <p:nvPr/>
        </p:nvSpPr>
        <p:spPr>
          <a:xfrm>
            <a:off x="-63342" y="202053"/>
            <a:ext cx="21080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Google Shape;163;p19">
            <a:extLst>
              <a:ext uri="{FF2B5EF4-FFF2-40B4-BE49-F238E27FC236}">
                <a16:creationId xmlns:a16="http://schemas.microsoft.com/office/drawing/2014/main" id="{52336A38-F959-400E-8D4E-DA0D4E239463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044699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Potential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1DAD35-F3DF-440D-9950-CC779DC0079F}"/>
              </a:ext>
            </a:extLst>
          </p:cNvPr>
          <p:cNvGrpSpPr/>
          <p:nvPr/>
        </p:nvGrpSpPr>
        <p:grpSpPr>
          <a:xfrm>
            <a:off x="1284645" y="1086475"/>
            <a:ext cx="6827479" cy="3281228"/>
            <a:chOff x="583605" y="1048375"/>
            <a:chExt cx="6827479" cy="328122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9F910D3-B73F-4B71-B12C-AEE123775266}"/>
                </a:ext>
              </a:extLst>
            </p:cNvPr>
            <p:cNvGrpSpPr/>
            <p:nvPr/>
          </p:nvGrpSpPr>
          <p:grpSpPr>
            <a:xfrm>
              <a:off x="583605" y="1048375"/>
              <a:ext cx="2997142" cy="3281228"/>
              <a:chOff x="583605" y="1048375"/>
              <a:chExt cx="2997142" cy="3281228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1053598-5242-4308-B37D-5D952D7395B3}"/>
                  </a:ext>
                </a:extLst>
              </p:cNvPr>
              <p:cNvGrpSpPr/>
              <p:nvPr/>
            </p:nvGrpSpPr>
            <p:grpSpPr>
              <a:xfrm>
                <a:off x="1967646" y="1693538"/>
                <a:ext cx="1613101" cy="2206452"/>
                <a:chOff x="1967646" y="1693538"/>
                <a:chExt cx="1613101" cy="2206452"/>
              </a:xfrm>
            </p:grpSpPr>
            <p:cxnSp>
              <p:nvCxnSpPr>
                <p:cNvPr id="65" name="Google Shape;230;p23">
                  <a:extLst>
                    <a:ext uri="{FF2B5EF4-FFF2-40B4-BE49-F238E27FC236}">
                      <a16:creationId xmlns:a16="http://schemas.microsoft.com/office/drawing/2014/main" id="{764BE11D-5C45-4D73-8DA1-495EB675DA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967646" y="1693538"/>
                  <a:ext cx="1613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" name="Google Shape;230;p23">
                  <a:extLst>
                    <a:ext uri="{FF2B5EF4-FFF2-40B4-BE49-F238E27FC236}">
                      <a16:creationId xmlns:a16="http://schemas.microsoft.com/office/drawing/2014/main" id="{7FC46B52-4742-407B-8BBD-1B2645ED18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967647" y="2429305"/>
                  <a:ext cx="1613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8" name="Google Shape;230;p23">
                  <a:extLst>
                    <a:ext uri="{FF2B5EF4-FFF2-40B4-BE49-F238E27FC236}">
                      <a16:creationId xmlns:a16="http://schemas.microsoft.com/office/drawing/2014/main" id="{405D7E1B-135E-496C-9D1E-49836CBF2C6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967647" y="3172907"/>
                  <a:ext cx="1613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9" name="Google Shape;230;p23">
                  <a:extLst>
                    <a:ext uri="{FF2B5EF4-FFF2-40B4-BE49-F238E27FC236}">
                      <a16:creationId xmlns:a16="http://schemas.microsoft.com/office/drawing/2014/main" id="{1741467C-3698-49E2-9D14-3BFD81F3C6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1967647" y="3899990"/>
                  <a:ext cx="1613100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9" name="Google Shape;243;p23">
                <a:extLst>
                  <a:ext uri="{FF2B5EF4-FFF2-40B4-BE49-F238E27FC236}">
                    <a16:creationId xmlns:a16="http://schemas.microsoft.com/office/drawing/2014/main" id="{DCB72F4E-7F73-40BC-B593-52311BA3D13A}"/>
                  </a:ext>
                </a:extLst>
              </p:cNvPr>
              <p:cNvGrpSpPr/>
              <p:nvPr/>
            </p:nvGrpSpPr>
            <p:grpSpPr>
              <a:xfrm>
                <a:off x="583605" y="1048375"/>
                <a:ext cx="1461093" cy="3281228"/>
                <a:chOff x="2851825" y="244322"/>
                <a:chExt cx="1901475" cy="4269653"/>
              </a:xfrm>
            </p:grpSpPr>
            <p:sp>
              <p:nvSpPr>
                <p:cNvPr id="53" name="Google Shape;247;p23">
                  <a:extLst>
                    <a:ext uri="{FF2B5EF4-FFF2-40B4-BE49-F238E27FC236}">
                      <a16:creationId xmlns:a16="http://schemas.microsoft.com/office/drawing/2014/main" id="{F93AF9FD-9BAA-4301-888B-0113BAD5E865}"/>
                    </a:ext>
                  </a:extLst>
                </p:cNvPr>
                <p:cNvSpPr/>
                <p:nvPr/>
              </p:nvSpPr>
              <p:spPr>
                <a:xfrm>
                  <a:off x="2851825" y="3103400"/>
                  <a:ext cx="1901025" cy="109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41" h="43855" extrusionOk="0">
                      <a:moveTo>
                        <a:pt x="37993" y="0"/>
                      </a:moveTo>
                      <a:lnTo>
                        <a:pt x="0" y="21909"/>
                      </a:lnTo>
                      <a:lnTo>
                        <a:pt x="37993" y="43854"/>
                      </a:lnTo>
                      <a:lnTo>
                        <a:pt x="76041" y="21909"/>
                      </a:lnTo>
                      <a:lnTo>
                        <a:pt x="37993" y="0"/>
                      </a:lnTo>
                      <a:close/>
                    </a:path>
                  </a:pathLst>
                </a:custGeom>
                <a:solidFill>
                  <a:srgbClr val="589E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248;p23">
                  <a:extLst>
                    <a:ext uri="{FF2B5EF4-FFF2-40B4-BE49-F238E27FC236}">
                      <a16:creationId xmlns:a16="http://schemas.microsoft.com/office/drawing/2014/main" id="{F3F54BD9-ACDC-4A95-ADD2-18FC51DC7018}"/>
                    </a:ext>
                  </a:extLst>
                </p:cNvPr>
                <p:cNvSpPr/>
                <p:nvPr/>
              </p:nvSpPr>
              <p:spPr>
                <a:xfrm>
                  <a:off x="2851825" y="3651125"/>
                  <a:ext cx="949850" cy="86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4" h="34514" extrusionOk="0">
                      <a:moveTo>
                        <a:pt x="0" y="0"/>
                      </a:moveTo>
                      <a:lnTo>
                        <a:pt x="0" y="12551"/>
                      </a:lnTo>
                      <a:lnTo>
                        <a:pt x="37993" y="34514"/>
                      </a:lnTo>
                      <a:lnTo>
                        <a:pt x="37993" y="219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295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249;p23">
                  <a:extLst>
                    <a:ext uri="{FF2B5EF4-FFF2-40B4-BE49-F238E27FC236}">
                      <a16:creationId xmlns:a16="http://schemas.microsoft.com/office/drawing/2014/main" id="{29AE3715-3E3A-45C0-9F4A-E0E1858D0178}"/>
                    </a:ext>
                  </a:extLst>
                </p:cNvPr>
                <p:cNvSpPr/>
                <p:nvPr/>
              </p:nvSpPr>
              <p:spPr>
                <a:xfrm>
                  <a:off x="3795452" y="3651125"/>
                  <a:ext cx="951650" cy="86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66" h="34514" extrusionOk="0">
                      <a:moveTo>
                        <a:pt x="38066" y="0"/>
                      </a:moveTo>
                      <a:lnTo>
                        <a:pt x="0" y="21945"/>
                      </a:lnTo>
                      <a:lnTo>
                        <a:pt x="0" y="34514"/>
                      </a:lnTo>
                      <a:lnTo>
                        <a:pt x="38066" y="12551"/>
                      </a:lnTo>
                      <a:lnTo>
                        <a:pt x="38066" y="0"/>
                      </a:lnTo>
                      <a:close/>
                    </a:path>
                  </a:pathLst>
                </a:custGeom>
                <a:solidFill>
                  <a:srgbClr val="3E73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250;p23">
                  <a:extLst>
                    <a:ext uri="{FF2B5EF4-FFF2-40B4-BE49-F238E27FC236}">
                      <a16:creationId xmlns:a16="http://schemas.microsoft.com/office/drawing/2014/main" id="{437131CE-2894-4D29-9C6C-0E15A7E6F0E0}"/>
                    </a:ext>
                  </a:extLst>
                </p:cNvPr>
                <p:cNvSpPr/>
                <p:nvPr/>
              </p:nvSpPr>
              <p:spPr>
                <a:xfrm>
                  <a:off x="2851825" y="2154347"/>
                  <a:ext cx="1901025" cy="109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41" h="43873" extrusionOk="0">
                      <a:moveTo>
                        <a:pt x="37993" y="1"/>
                      </a:moveTo>
                      <a:lnTo>
                        <a:pt x="0" y="21910"/>
                      </a:lnTo>
                      <a:lnTo>
                        <a:pt x="37993" y="43873"/>
                      </a:lnTo>
                      <a:lnTo>
                        <a:pt x="76041" y="21910"/>
                      </a:lnTo>
                      <a:lnTo>
                        <a:pt x="37993" y="1"/>
                      </a:lnTo>
                      <a:close/>
                    </a:path>
                  </a:pathLst>
                </a:custGeom>
                <a:solidFill>
                  <a:srgbClr val="D0F09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251;p23">
                  <a:extLst>
                    <a:ext uri="{FF2B5EF4-FFF2-40B4-BE49-F238E27FC236}">
                      <a16:creationId xmlns:a16="http://schemas.microsoft.com/office/drawing/2014/main" id="{AE2EF995-D37A-4B7B-8A71-24452352F591}"/>
                    </a:ext>
                  </a:extLst>
                </p:cNvPr>
                <p:cNvSpPr/>
                <p:nvPr/>
              </p:nvSpPr>
              <p:spPr>
                <a:xfrm>
                  <a:off x="2851825" y="2695875"/>
                  <a:ext cx="949850" cy="86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4" h="34514" extrusionOk="0">
                      <a:moveTo>
                        <a:pt x="0" y="1"/>
                      </a:moveTo>
                      <a:lnTo>
                        <a:pt x="0" y="12569"/>
                      </a:lnTo>
                      <a:lnTo>
                        <a:pt x="37993" y="34514"/>
                      </a:lnTo>
                      <a:lnTo>
                        <a:pt x="37993" y="21964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96BE9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8" name="Google Shape;252;p23">
                  <a:extLst>
                    <a:ext uri="{FF2B5EF4-FFF2-40B4-BE49-F238E27FC236}">
                      <a16:creationId xmlns:a16="http://schemas.microsoft.com/office/drawing/2014/main" id="{4C4F403F-E86D-46E9-AA19-A6B13440EE90}"/>
                    </a:ext>
                  </a:extLst>
                </p:cNvPr>
                <p:cNvSpPr/>
                <p:nvPr/>
              </p:nvSpPr>
              <p:spPr>
                <a:xfrm>
                  <a:off x="3801650" y="2695875"/>
                  <a:ext cx="951650" cy="862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66" h="34514" extrusionOk="0">
                      <a:moveTo>
                        <a:pt x="38066" y="1"/>
                      </a:moveTo>
                      <a:lnTo>
                        <a:pt x="0" y="21964"/>
                      </a:lnTo>
                      <a:lnTo>
                        <a:pt x="0" y="34514"/>
                      </a:lnTo>
                      <a:lnTo>
                        <a:pt x="38066" y="12569"/>
                      </a:lnTo>
                      <a:lnTo>
                        <a:pt x="38066" y="1"/>
                      </a:lnTo>
                      <a:close/>
                    </a:path>
                  </a:pathLst>
                </a:custGeom>
                <a:solidFill>
                  <a:srgbClr val="A3CEA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253;p23">
                  <a:extLst>
                    <a:ext uri="{FF2B5EF4-FFF2-40B4-BE49-F238E27FC236}">
                      <a16:creationId xmlns:a16="http://schemas.microsoft.com/office/drawing/2014/main" id="{F5A5FB52-19A2-4962-9386-613CFA3CD530}"/>
                    </a:ext>
                  </a:extLst>
                </p:cNvPr>
                <p:cNvSpPr/>
                <p:nvPr/>
              </p:nvSpPr>
              <p:spPr>
                <a:xfrm>
                  <a:off x="2851825" y="1193350"/>
                  <a:ext cx="1901025" cy="1096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41" h="43855" extrusionOk="0">
                      <a:moveTo>
                        <a:pt x="37993" y="1"/>
                      </a:moveTo>
                      <a:lnTo>
                        <a:pt x="0" y="21910"/>
                      </a:lnTo>
                      <a:lnTo>
                        <a:pt x="37993" y="43855"/>
                      </a:lnTo>
                      <a:lnTo>
                        <a:pt x="76041" y="21910"/>
                      </a:lnTo>
                      <a:lnTo>
                        <a:pt x="37993" y="1"/>
                      </a:lnTo>
                      <a:close/>
                    </a:path>
                  </a:pathLst>
                </a:custGeom>
                <a:solidFill>
                  <a:srgbClr val="589E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254;p23">
                  <a:extLst>
                    <a:ext uri="{FF2B5EF4-FFF2-40B4-BE49-F238E27FC236}">
                      <a16:creationId xmlns:a16="http://schemas.microsoft.com/office/drawing/2014/main" id="{295232CB-EBD1-43A2-9DFF-26E8D2CA182D}"/>
                    </a:ext>
                  </a:extLst>
                </p:cNvPr>
                <p:cNvSpPr/>
                <p:nvPr/>
              </p:nvSpPr>
              <p:spPr>
                <a:xfrm>
                  <a:off x="2851825" y="1741075"/>
                  <a:ext cx="949850" cy="8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4" h="34496" extrusionOk="0">
                      <a:moveTo>
                        <a:pt x="0" y="1"/>
                      </a:moveTo>
                      <a:lnTo>
                        <a:pt x="0" y="12551"/>
                      </a:lnTo>
                      <a:lnTo>
                        <a:pt x="37993" y="34496"/>
                      </a:lnTo>
                      <a:lnTo>
                        <a:pt x="37993" y="2194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295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1" name="Google Shape;255;p23">
                  <a:extLst>
                    <a:ext uri="{FF2B5EF4-FFF2-40B4-BE49-F238E27FC236}">
                      <a16:creationId xmlns:a16="http://schemas.microsoft.com/office/drawing/2014/main" id="{D31C5C9D-2128-4F59-92C7-9F31AC784A80}"/>
                    </a:ext>
                  </a:extLst>
                </p:cNvPr>
                <p:cNvSpPr/>
                <p:nvPr/>
              </p:nvSpPr>
              <p:spPr>
                <a:xfrm>
                  <a:off x="3795452" y="1741075"/>
                  <a:ext cx="951650" cy="862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66" h="34496" extrusionOk="0">
                      <a:moveTo>
                        <a:pt x="38066" y="1"/>
                      </a:moveTo>
                      <a:lnTo>
                        <a:pt x="0" y="21946"/>
                      </a:lnTo>
                      <a:lnTo>
                        <a:pt x="0" y="34496"/>
                      </a:lnTo>
                      <a:lnTo>
                        <a:pt x="38066" y="12551"/>
                      </a:lnTo>
                      <a:lnTo>
                        <a:pt x="38066" y="1"/>
                      </a:lnTo>
                      <a:close/>
                    </a:path>
                  </a:pathLst>
                </a:custGeom>
                <a:solidFill>
                  <a:srgbClr val="3E73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" name="Google Shape;256;p23">
                  <a:extLst>
                    <a:ext uri="{FF2B5EF4-FFF2-40B4-BE49-F238E27FC236}">
                      <a16:creationId xmlns:a16="http://schemas.microsoft.com/office/drawing/2014/main" id="{05142CBC-0ACA-4A7E-B51A-89327F0569B8}"/>
                    </a:ext>
                  </a:extLst>
                </p:cNvPr>
                <p:cNvSpPr/>
                <p:nvPr/>
              </p:nvSpPr>
              <p:spPr>
                <a:xfrm>
                  <a:off x="2851825" y="244322"/>
                  <a:ext cx="1901025" cy="1096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041" h="43854" extrusionOk="0">
                      <a:moveTo>
                        <a:pt x="37993" y="0"/>
                      </a:moveTo>
                      <a:lnTo>
                        <a:pt x="0" y="21909"/>
                      </a:lnTo>
                      <a:lnTo>
                        <a:pt x="37993" y="43854"/>
                      </a:lnTo>
                      <a:lnTo>
                        <a:pt x="76041" y="21909"/>
                      </a:lnTo>
                      <a:lnTo>
                        <a:pt x="37993" y="0"/>
                      </a:lnTo>
                      <a:close/>
                    </a:path>
                  </a:pathLst>
                </a:custGeom>
                <a:solidFill>
                  <a:srgbClr val="D0F09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3" name="Google Shape;257;p23">
                  <a:extLst>
                    <a:ext uri="{FF2B5EF4-FFF2-40B4-BE49-F238E27FC236}">
                      <a16:creationId xmlns:a16="http://schemas.microsoft.com/office/drawing/2014/main" id="{A6E9A84B-E26D-4874-8D82-E95D3D0A3AD7}"/>
                    </a:ext>
                  </a:extLst>
                </p:cNvPr>
                <p:cNvSpPr/>
                <p:nvPr/>
              </p:nvSpPr>
              <p:spPr>
                <a:xfrm>
                  <a:off x="2851825" y="785825"/>
                  <a:ext cx="949850" cy="86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994" h="34515" extrusionOk="0">
                      <a:moveTo>
                        <a:pt x="0" y="1"/>
                      </a:moveTo>
                      <a:lnTo>
                        <a:pt x="0" y="12551"/>
                      </a:lnTo>
                      <a:lnTo>
                        <a:pt x="37993" y="34514"/>
                      </a:lnTo>
                      <a:lnTo>
                        <a:pt x="37993" y="21946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96BE9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4" name="Google Shape;258;p23">
                  <a:extLst>
                    <a:ext uri="{FF2B5EF4-FFF2-40B4-BE49-F238E27FC236}">
                      <a16:creationId xmlns:a16="http://schemas.microsoft.com/office/drawing/2014/main" id="{D80617EF-4851-4181-8E0C-85E30444A734}"/>
                    </a:ext>
                  </a:extLst>
                </p:cNvPr>
                <p:cNvSpPr/>
                <p:nvPr/>
              </p:nvSpPr>
              <p:spPr>
                <a:xfrm>
                  <a:off x="3801650" y="785825"/>
                  <a:ext cx="951650" cy="862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066" h="34515" extrusionOk="0">
                      <a:moveTo>
                        <a:pt x="38066" y="1"/>
                      </a:moveTo>
                      <a:lnTo>
                        <a:pt x="0" y="21946"/>
                      </a:lnTo>
                      <a:lnTo>
                        <a:pt x="0" y="34514"/>
                      </a:lnTo>
                      <a:lnTo>
                        <a:pt x="38066" y="12551"/>
                      </a:lnTo>
                      <a:lnTo>
                        <a:pt x="38066" y="1"/>
                      </a:lnTo>
                      <a:close/>
                    </a:path>
                  </a:pathLst>
                </a:custGeom>
                <a:solidFill>
                  <a:srgbClr val="A3CEA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C408A70-5750-42D3-B8BA-0451BA0C1867}"/>
                </a:ext>
              </a:extLst>
            </p:cNvPr>
            <p:cNvGrpSpPr/>
            <p:nvPr/>
          </p:nvGrpSpPr>
          <p:grpSpPr>
            <a:xfrm>
              <a:off x="2288538" y="1425551"/>
              <a:ext cx="5122546" cy="2736049"/>
              <a:chOff x="2288538" y="1425551"/>
              <a:chExt cx="5122546" cy="2736049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01FA74-3C7D-47AB-972B-BDAC9814AAA2}"/>
                  </a:ext>
                </a:extLst>
              </p:cNvPr>
              <p:cNvSpPr txBox="1"/>
              <p:nvPr/>
            </p:nvSpPr>
            <p:spPr>
              <a:xfrm>
                <a:off x="2288538" y="1425551"/>
                <a:ext cx="24434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algn="ctr">
                  <a:defRPr sz="1100">
                    <a:solidFill>
                      <a:schemeClr val="bg1"/>
                    </a:solidFill>
                    <a:latin typeface="Montserrat" panose="00000500000000000000" pitchFamily="2" charset="0"/>
                  </a:defRPr>
                </a:lvl1pPr>
              </a:lstStyle>
              <a:p>
                <a:pPr algn="l"/>
                <a:r>
                  <a:rPr lang="en-US" sz="1200" b="1"/>
                  <a:t>IoT applications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F19EB24-AAE0-4C50-9EAF-3C4BF970F410}"/>
                  </a:ext>
                </a:extLst>
              </p:cNvPr>
              <p:cNvSpPr txBox="1"/>
              <p:nvPr/>
            </p:nvSpPr>
            <p:spPr>
              <a:xfrm>
                <a:off x="2288538" y="2150073"/>
                <a:ext cx="24434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defRPr sz="1200" b="1">
                    <a:solidFill>
                      <a:schemeClr val="bg1"/>
                    </a:solidFill>
                    <a:latin typeface="Montserrat" panose="00000500000000000000" pitchFamily="2" charset="0"/>
                  </a:defRPr>
                </a:lvl1pPr>
              </a:lstStyle>
              <a:p>
                <a:r>
                  <a:rPr lang="en-US"/>
                  <a:t>AI intergrated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1E5477FF-5819-45FC-84AC-3B41B312038A}"/>
                  </a:ext>
                </a:extLst>
              </p:cNvPr>
              <p:cNvSpPr txBox="1"/>
              <p:nvPr/>
            </p:nvSpPr>
            <p:spPr>
              <a:xfrm>
                <a:off x="2288538" y="2903227"/>
                <a:ext cx="2443482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defRPr sz="1200" b="1">
                    <a:solidFill>
                      <a:schemeClr val="bg1"/>
                    </a:solidFill>
                    <a:latin typeface="Montserrat" panose="00000500000000000000" pitchFamily="2" charset="0"/>
                  </a:defRPr>
                </a:lvl1pPr>
              </a:lstStyle>
              <a:p>
                <a:r>
                  <a:rPr lang="en-US"/>
                  <a:t>Real-time contact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40F6FE5-D05B-4BD8-AAE4-235732AAD480}"/>
                  </a:ext>
                </a:extLst>
              </p:cNvPr>
              <p:cNvSpPr txBox="1"/>
              <p:nvPr/>
            </p:nvSpPr>
            <p:spPr>
              <a:xfrm>
                <a:off x="2288538" y="3638380"/>
                <a:ext cx="214630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defRPr sz="1200" b="1">
                    <a:solidFill>
                      <a:schemeClr val="bg1"/>
                    </a:solidFill>
                    <a:latin typeface="Montserrat" panose="00000500000000000000" pitchFamily="2" charset="0"/>
                  </a:defRPr>
                </a:lvl1pPr>
              </a:lstStyle>
              <a:p>
                <a:r>
                  <a:rPr lang="en-US"/>
                  <a:t>Bigdata applications</a:t>
                </a: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DEC75AF3-4A9E-48C5-ABD2-9CC7040AF495}"/>
                  </a:ext>
                </a:extLst>
              </p:cNvPr>
              <p:cNvSpPr txBox="1"/>
              <p:nvPr/>
            </p:nvSpPr>
            <p:spPr>
              <a:xfrm>
                <a:off x="2288538" y="1707704"/>
                <a:ext cx="343408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defRPr sz="1100">
                    <a:solidFill>
                      <a:schemeClr val="bg1"/>
                    </a:solidFill>
                    <a:latin typeface="Montserrat" panose="00000500000000000000" pitchFamily="2" charset="0"/>
                  </a:defRPr>
                </a:lvl1pPr>
              </a:lstStyle>
              <a:p>
                <a:r>
                  <a:rPr lang="en-US"/>
                  <a:t>Sensors, drones or weather indicators, .etc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BFDE6F6-A423-44F9-9742-5D7DB6408D86}"/>
                  </a:ext>
                </a:extLst>
              </p:cNvPr>
              <p:cNvSpPr txBox="1"/>
              <p:nvPr/>
            </p:nvSpPr>
            <p:spPr>
              <a:xfrm>
                <a:off x="2288538" y="2434786"/>
                <a:ext cx="3434082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defRPr sz="1100">
                    <a:solidFill>
                      <a:schemeClr val="bg1"/>
                    </a:solidFill>
                    <a:latin typeface="Montserrat" panose="00000500000000000000" pitchFamily="2" charset="0"/>
                  </a:defRPr>
                </a:lvl1pPr>
              </a:lstStyle>
              <a:p>
                <a:r>
                  <a:rPr lang="en-US"/>
                  <a:t>Recognizing plants through pictures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6179374-7CB4-424C-8757-D111480A2219}"/>
                  </a:ext>
                </a:extLst>
              </p:cNvPr>
              <p:cNvSpPr txBox="1"/>
              <p:nvPr/>
            </p:nvSpPr>
            <p:spPr>
              <a:xfrm>
                <a:off x="2288538" y="3899990"/>
                <a:ext cx="5122546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defRPr sz="1100">
                    <a:solidFill>
                      <a:schemeClr val="bg1"/>
                    </a:solidFill>
                    <a:latin typeface="Montserrat" panose="00000500000000000000" pitchFamily="2" charset="0"/>
                  </a:defRPr>
                </a:lvl1pPr>
              </a:lstStyle>
              <a:p>
                <a:r>
                  <a:rPr lang="en-US"/>
                  <a:t>Analyzing database suggestions between investors and farm owners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7AA7AB9-CE3F-4861-8E2E-85674B01DB0A}"/>
                  </a:ext>
                </a:extLst>
              </p:cNvPr>
              <p:cNvSpPr txBox="1"/>
              <p:nvPr/>
            </p:nvSpPr>
            <p:spPr>
              <a:xfrm>
                <a:off x="2288538" y="3188296"/>
                <a:ext cx="4606290" cy="2616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defRPr sz="1100">
                    <a:solidFill>
                      <a:schemeClr val="bg1"/>
                    </a:solidFill>
                    <a:latin typeface="Montserrat" panose="00000500000000000000" pitchFamily="2" charset="0"/>
                  </a:defRPr>
                </a:lvl1pPr>
              </a:lstStyle>
              <a:p>
                <a:r>
                  <a:rPr lang="en-US"/>
                  <a:t>Tracking the growing state of the plants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099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1080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044699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Self-assessment</a:t>
            </a:r>
          </a:p>
        </p:txBody>
      </p:sp>
      <p:sp>
        <p:nvSpPr>
          <p:cNvPr id="54" name="Google Shape;273;p24">
            <a:extLst>
              <a:ext uri="{FF2B5EF4-FFF2-40B4-BE49-F238E27FC236}">
                <a16:creationId xmlns:a16="http://schemas.microsoft.com/office/drawing/2014/main" id="{115245F2-326F-4330-8EE1-C8A4C17E2F80}"/>
              </a:ext>
            </a:extLst>
          </p:cNvPr>
          <p:cNvSpPr txBox="1"/>
          <p:nvPr/>
        </p:nvSpPr>
        <p:spPr>
          <a:xfrm>
            <a:off x="849328" y="950272"/>
            <a:ext cx="1494812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rPr>
              <a:t>Project</a:t>
            </a:r>
            <a:endParaRPr sz="1800" b="1">
              <a:solidFill>
                <a:schemeClr val="lt1"/>
              </a:solidFill>
              <a:latin typeface="Montserrat" panose="00000500000000000000" pitchFamily="2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55" name="Google Shape;274;p24">
            <a:extLst>
              <a:ext uri="{FF2B5EF4-FFF2-40B4-BE49-F238E27FC236}">
                <a16:creationId xmlns:a16="http://schemas.microsoft.com/office/drawing/2014/main" id="{20294539-806E-4D95-B347-ADB85D9838EB}"/>
              </a:ext>
            </a:extLst>
          </p:cNvPr>
          <p:cNvSpPr txBox="1"/>
          <p:nvPr/>
        </p:nvSpPr>
        <p:spPr>
          <a:xfrm>
            <a:off x="3646607" y="950272"/>
            <a:ext cx="1850786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1">
                <a:solidFill>
                  <a:schemeClr val="accent2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rPr>
              <a:t>Manpower</a:t>
            </a:r>
            <a:endParaRPr sz="1800" b="1">
              <a:solidFill>
                <a:schemeClr val="lt1"/>
              </a:solidFill>
              <a:latin typeface="Montserrat" panose="00000500000000000000" pitchFamily="2" charset="0"/>
              <a:ea typeface="Lato Light"/>
              <a:cs typeface="Lato Light"/>
              <a:sym typeface="Lato Light"/>
            </a:endParaRPr>
          </a:p>
        </p:txBody>
      </p:sp>
      <p:sp>
        <p:nvSpPr>
          <p:cNvPr id="39" name="Google Shape;272;p24">
            <a:extLst>
              <a:ext uri="{FF2B5EF4-FFF2-40B4-BE49-F238E27FC236}">
                <a16:creationId xmlns:a16="http://schemas.microsoft.com/office/drawing/2014/main" id="{3E9E079E-005B-4D63-A0B0-BDAD25BD71D3}"/>
              </a:ext>
            </a:extLst>
          </p:cNvPr>
          <p:cNvSpPr txBox="1"/>
          <p:nvPr/>
        </p:nvSpPr>
        <p:spPr>
          <a:xfrm>
            <a:off x="6799860" y="950272"/>
            <a:ext cx="1494818" cy="2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800" b="1">
                <a:solidFill>
                  <a:srgbClr val="3D90B9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rPr>
              <a:t>Product</a:t>
            </a:r>
            <a:endParaRPr sz="1800" b="1">
              <a:solidFill>
                <a:srgbClr val="3D90B9"/>
              </a:solidFill>
              <a:latin typeface="Montserrat" panose="00000500000000000000" pitchFamily="2" charset="0"/>
              <a:ea typeface="Lato Light"/>
              <a:cs typeface="Lato Light"/>
              <a:sym typeface="Lato Light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526200-A948-41C7-A302-979A1ED56360}"/>
              </a:ext>
            </a:extLst>
          </p:cNvPr>
          <p:cNvCxnSpPr>
            <a:cxnSpLocks/>
          </p:cNvCxnSpPr>
          <p:nvPr/>
        </p:nvCxnSpPr>
        <p:spPr>
          <a:xfrm>
            <a:off x="3079750" y="1314450"/>
            <a:ext cx="0" cy="393065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DCC912D-D9D5-4729-A441-89B3A7FF1F72}"/>
              </a:ext>
            </a:extLst>
          </p:cNvPr>
          <p:cNvCxnSpPr>
            <a:cxnSpLocks/>
          </p:cNvCxnSpPr>
          <p:nvPr/>
        </p:nvCxnSpPr>
        <p:spPr>
          <a:xfrm>
            <a:off x="6045200" y="1314450"/>
            <a:ext cx="0" cy="3930650"/>
          </a:xfrm>
          <a:prstGeom prst="line">
            <a:avLst/>
          </a:prstGeom>
          <a:ln w="31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E5E1C1B-2F12-474F-B800-0DA5245CAE3E}"/>
              </a:ext>
            </a:extLst>
          </p:cNvPr>
          <p:cNvSpPr txBox="1"/>
          <p:nvPr/>
        </p:nvSpPr>
        <p:spPr>
          <a:xfrm>
            <a:off x="2344140" y="2312321"/>
            <a:ext cx="6566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D0F09F"/>
                </a:solidFill>
                <a:latin typeface="Montserrat" panose="00000500000000000000" pitchFamily="2" charset="0"/>
              </a:rPr>
              <a:t>80%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29A541-4375-41C0-A70C-E0FFE8FC05A1}"/>
              </a:ext>
            </a:extLst>
          </p:cNvPr>
          <p:cNvSpPr txBox="1"/>
          <p:nvPr/>
        </p:nvSpPr>
        <p:spPr>
          <a:xfrm>
            <a:off x="165106" y="1761183"/>
            <a:ext cx="21236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vi-VN" sz="900"/>
              <a:t>T</a:t>
            </a:r>
            <a:r>
              <a:rPr lang="en-US" sz="900"/>
              <a:t>ask complete</a:t>
            </a:r>
            <a:r>
              <a:rPr lang="vi-VN" sz="900"/>
              <a:t> </a:t>
            </a:r>
            <a:r>
              <a:rPr lang="en-US" sz="900"/>
              <a:t>on time</a:t>
            </a:r>
            <a:endParaRPr lang="vi-VN" sz="90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75355CC-2BE0-48C5-B0E7-AA7466738FCB}"/>
              </a:ext>
            </a:extLst>
          </p:cNvPr>
          <p:cNvSpPr txBox="1"/>
          <p:nvPr/>
        </p:nvSpPr>
        <p:spPr>
          <a:xfrm>
            <a:off x="165105" y="1491374"/>
            <a:ext cx="20446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Task management</a:t>
            </a:r>
            <a:endParaRPr lang="vi-VN" sz="1100" b="1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AEE62DF-3E33-48FB-9BFB-29C1F529C959}"/>
              </a:ext>
            </a:extLst>
          </p:cNvPr>
          <p:cNvSpPr txBox="1"/>
          <p:nvPr/>
        </p:nvSpPr>
        <p:spPr>
          <a:xfrm>
            <a:off x="175239" y="2335404"/>
            <a:ext cx="20446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Work sharing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9DD4D70-2DFB-49E4-83CF-A9F609166931}"/>
              </a:ext>
            </a:extLst>
          </p:cNvPr>
          <p:cNvSpPr txBox="1"/>
          <p:nvPr/>
        </p:nvSpPr>
        <p:spPr>
          <a:xfrm>
            <a:off x="165106" y="2605681"/>
            <a:ext cx="21236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vi-VN" sz="900"/>
              <a:t>S</a:t>
            </a:r>
            <a:r>
              <a:rPr lang="en-US" sz="900"/>
              <a:t>hared equally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776DE19-B004-4F9D-831C-6322E1BAF79F}"/>
              </a:ext>
            </a:extLst>
          </p:cNvPr>
          <p:cNvSpPr txBox="1"/>
          <p:nvPr/>
        </p:nvSpPr>
        <p:spPr>
          <a:xfrm>
            <a:off x="165105" y="2870990"/>
            <a:ext cx="2123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vi-VN" sz="900"/>
              <a:t>Members </a:t>
            </a:r>
            <a:r>
              <a:rPr lang="en-US" sz="900"/>
              <a:t>help</a:t>
            </a:r>
            <a:r>
              <a:rPr lang="vi-VN" sz="900"/>
              <a:t> </a:t>
            </a:r>
            <a:r>
              <a:rPr lang="en-US" sz="900"/>
              <a:t>the others complete tasks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26BBBC7-6E07-4633-BC85-8A2C25B1C978}"/>
              </a:ext>
            </a:extLst>
          </p:cNvPr>
          <p:cNvSpPr txBox="1"/>
          <p:nvPr/>
        </p:nvSpPr>
        <p:spPr>
          <a:xfrm>
            <a:off x="2348899" y="1468291"/>
            <a:ext cx="651158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en-US" b="1">
                <a:solidFill>
                  <a:srgbClr val="D0F09F"/>
                </a:solidFill>
                <a:latin typeface="Montserrat" panose="00000500000000000000" pitchFamily="2" charset="0"/>
              </a:rPr>
              <a:t>95%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45E81373-FAD1-4C46-8F25-99C7C25F6A93}"/>
              </a:ext>
            </a:extLst>
          </p:cNvPr>
          <p:cNvSpPr txBox="1"/>
          <p:nvPr/>
        </p:nvSpPr>
        <p:spPr>
          <a:xfrm>
            <a:off x="3210249" y="1788257"/>
            <a:ext cx="21236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900"/>
              <a:t>Not really effective</a:t>
            </a:r>
            <a:endParaRPr lang="vi-VN" sz="90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13BDB18-B610-4575-BF4C-BFFCD83E1A1C}"/>
              </a:ext>
            </a:extLst>
          </p:cNvPr>
          <p:cNvSpPr txBox="1"/>
          <p:nvPr/>
        </p:nvSpPr>
        <p:spPr>
          <a:xfrm>
            <a:off x="3210248" y="1518448"/>
            <a:ext cx="20446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Communication</a:t>
            </a:r>
            <a:endParaRPr lang="vi-VN" sz="1100" b="1">
              <a:solidFill>
                <a:schemeClr val="bg1">
                  <a:lumMod val="9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1D037FA8-8459-4B87-80BA-D46EA6F01C8A}"/>
              </a:ext>
            </a:extLst>
          </p:cNvPr>
          <p:cNvSpPr txBox="1"/>
          <p:nvPr/>
        </p:nvSpPr>
        <p:spPr>
          <a:xfrm>
            <a:off x="5394042" y="1495365"/>
            <a:ext cx="651158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vi-VN" b="1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70%</a:t>
            </a:r>
            <a:endParaRPr lang="en-US" b="1">
              <a:solidFill>
                <a:schemeClr val="accent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39465E8-7479-49CB-B092-5843DF150157}"/>
              </a:ext>
            </a:extLst>
          </p:cNvPr>
          <p:cNvSpPr txBox="1"/>
          <p:nvPr/>
        </p:nvSpPr>
        <p:spPr>
          <a:xfrm>
            <a:off x="3210247" y="2362114"/>
            <a:ext cx="2044698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Leadership</a:t>
            </a:r>
            <a:endParaRPr lang="vi-VN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11BE8B1-0222-47FE-BBD9-9F8D591A8540}"/>
              </a:ext>
            </a:extLst>
          </p:cNvPr>
          <p:cNvSpPr txBox="1"/>
          <p:nvPr/>
        </p:nvSpPr>
        <p:spPr>
          <a:xfrm>
            <a:off x="3210249" y="3475589"/>
            <a:ext cx="212368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Everyone is supportive and ready to help the others</a:t>
            </a:r>
            <a:endParaRPr lang="vi-VN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CD011F8-9D57-43A6-9CE9-5AC8FEAD628D}"/>
              </a:ext>
            </a:extLst>
          </p:cNvPr>
          <p:cNvSpPr txBox="1"/>
          <p:nvPr/>
        </p:nvSpPr>
        <p:spPr>
          <a:xfrm>
            <a:off x="3210248" y="3205780"/>
            <a:ext cx="2044698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Problem solving</a:t>
            </a:r>
            <a:endParaRPr lang="vi-VN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CF0478-77F3-4C0D-A6DC-1363E4F79C70}"/>
              </a:ext>
            </a:extLst>
          </p:cNvPr>
          <p:cNvSpPr txBox="1"/>
          <p:nvPr/>
        </p:nvSpPr>
        <p:spPr>
          <a:xfrm>
            <a:off x="5394042" y="3182697"/>
            <a:ext cx="651158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r>
              <a:rPr lang="vi-VN" b="1">
                <a:solidFill>
                  <a:schemeClr val="accent2">
                    <a:lumMod val="75000"/>
                  </a:schemeClr>
                </a:solidFill>
                <a:latin typeface="Montserrat" panose="00000500000000000000" pitchFamily="2" charset="0"/>
              </a:rPr>
              <a:t>70%</a:t>
            </a:r>
            <a:endParaRPr lang="en-US" b="1">
              <a:solidFill>
                <a:schemeClr val="accent2">
                  <a:lumMod val="75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5B2B89A-2775-4360-BECB-0173F91AE2B2}"/>
              </a:ext>
            </a:extLst>
          </p:cNvPr>
          <p:cNvSpPr txBox="1"/>
          <p:nvPr/>
        </p:nvSpPr>
        <p:spPr>
          <a:xfrm>
            <a:off x="3210249" y="2617487"/>
            <a:ext cx="212368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vi-VN"/>
              <a:t>Good, work effectively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A950F4C-CCB0-4C42-9780-32063D90C1E0}"/>
              </a:ext>
            </a:extLst>
          </p:cNvPr>
          <p:cNvSpPr txBox="1"/>
          <p:nvPr/>
        </p:nvSpPr>
        <p:spPr>
          <a:xfrm>
            <a:off x="6171443" y="1468291"/>
            <a:ext cx="27955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We achieved our main goals proposed before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B30B6221-0B5C-4CD8-8222-F9A3EDE93A92}"/>
              </a:ext>
            </a:extLst>
          </p:cNvPr>
          <p:cNvSpPr txBox="1"/>
          <p:nvPr/>
        </p:nvSpPr>
        <p:spPr>
          <a:xfrm>
            <a:off x="6171443" y="1698427"/>
            <a:ext cx="279558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vi-VN"/>
              <a:t>A</a:t>
            </a:r>
            <a:r>
              <a:rPr lang="en-US"/>
              <a:t>djustments in working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E5D8243-1330-43DA-9DDE-078C46A6887C}"/>
              </a:ext>
            </a:extLst>
          </p:cNvPr>
          <p:cNvSpPr txBox="1"/>
          <p:nvPr/>
        </p:nvSpPr>
        <p:spPr>
          <a:xfrm>
            <a:off x="6172437" y="1984306"/>
            <a:ext cx="1050213" cy="307777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Analysis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4BFED7C2-997D-4CD7-8A69-21C4330EEA2D}"/>
              </a:ext>
            </a:extLst>
          </p:cNvPr>
          <p:cNvSpPr txBox="1"/>
          <p:nvPr/>
        </p:nvSpPr>
        <p:spPr>
          <a:xfrm>
            <a:off x="6171443" y="2764057"/>
            <a:ext cx="801686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Design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539DADB3-27BD-41AC-82D0-E049F2612BD8}"/>
              </a:ext>
            </a:extLst>
          </p:cNvPr>
          <p:cNvSpPr txBox="1"/>
          <p:nvPr/>
        </p:nvSpPr>
        <p:spPr>
          <a:xfrm>
            <a:off x="6171443" y="2975369"/>
            <a:ext cx="202005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Detailed and creative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44B5F108-70BB-443E-928F-4A606CF0B433}"/>
              </a:ext>
            </a:extLst>
          </p:cNvPr>
          <p:cNvSpPr txBox="1"/>
          <p:nvPr/>
        </p:nvSpPr>
        <p:spPr>
          <a:xfrm>
            <a:off x="6171443" y="3303454"/>
            <a:ext cx="1520038" cy="261610"/>
          </a:xfrm>
          <a:prstGeom prst="rect">
            <a:avLst/>
          </a:prstGeom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Implementation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7012FBC-A7BF-4B32-9B51-7EC98E13B1F4}"/>
              </a:ext>
            </a:extLst>
          </p:cNvPr>
          <p:cNvSpPr txBox="1"/>
          <p:nvPr/>
        </p:nvSpPr>
        <p:spPr>
          <a:xfrm>
            <a:off x="6171443" y="3522555"/>
            <a:ext cx="27194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Following the design but flexible</a:t>
            </a:r>
          </a:p>
          <a:p>
            <a:r>
              <a:rPr lang="en-US"/>
              <a:t>Successfully implemented basic features </a:t>
            </a:r>
          </a:p>
          <a:p>
            <a:r>
              <a:rPr lang="en-US"/>
              <a:t>Basic and modern UI </a:t>
            </a:r>
          </a:p>
          <a:p>
            <a:r>
              <a:rPr lang="en-US"/>
              <a:t>Pay attention to UX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EDC1216-7261-4B91-A2AC-D8E030B3F70F}"/>
              </a:ext>
            </a:extLst>
          </p:cNvPr>
          <p:cNvSpPr txBox="1"/>
          <p:nvPr/>
        </p:nvSpPr>
        <p:spPr>
          <a:xfrm>
            <a:off x="6171443" y="2192826"/>
            <a:ext cx="2972557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9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The limitations of project was unclear at first, after some meeting and conversation, we found the same voice.</a:t>
            </a:r>
          </a:p>
        </p:txBody>
      </p:sp>
    </p:spTree>
    <p:extLst>
      <p:ext uri="{BB962C8B-B14F-4D97-AF65-F5344CB8AC3E}">
        <p14:creationId xmlns:p14="http://schemas.microsoft.com/office/powerpoint/2010/main" val="2973762594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A28AB46D-9CAD-4A46-8E38-2C5601069BB0}"/>
              </a:ext>
            </a:extLst>
          </p:cNvPr>
          <p:cNvSpPr/>
          <p:nvPr/>
        </p:nvSpPr>
        <p:spPr>
          <a:xfrm>
            <a:off x="-63342" y="202053"/>
            <a:ext cx="2070735" cy="56116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97ED3DB-60F9-4A67-AAA4-A5330DBC97BB}"/>
              </a:ext>
            </a:extLst>
          </p:cNvPr>
          <p:cNvGrpSpPr/>
          <p:nvPr/>
        </p:nvGrpSpPr>
        <p:grpSpPr>
          <a:xfrm>
            <a:off x="192880" y="271036"/>
            <a:ext cx="1814514" cy="423201"/>
            <a:chOff x="192880" y="260622"/>
            <a:chExt cx="1814514" cy="423201"/>
          </a:xfrm>
        </p:grpSpPr>
        <p:sp>
          <p:nvSpPr>
            <p:cNvPr id="37" name="Google Shape;163;p19">
              <a:extLst>
                <a:ext uri="{FF2B5EF4-FFF2-40B4-BE49-F238E27FC236}">
                  <a16:creationId xmlns:a16="http://schemas.microsoft.com/office/drawing/2014/main" id="{39E08E74-C18D-42C6-A3DC-F89EBBC37CF4}"/>
                </a:ext>
              </a:extLst>
            </p:cNvPr>
            <p:cNvSpPr txBox="1">
              <a:spLocks/>
            </p:cNvSpPr>
            <p:nvPr/>
          </p:nvSpPr>
          <p:spPr>
            <a:xfrm>
              <a:off x="192882" y="260622"/>
              <a:ext cx="1814512" cy="22201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>
                  <a:solidFill>
                    <a:schemeClr val="bg1"/>
                  </a:solidFill>
                  <a:latin typeface="Montserrat Medium" panose="00000600000000000000" pitchFamily="2" charset="0"/>
                </a:rPr>
                <a:t>Gains &amp; lessons</a:t>
              </a:r>
            </a:p>
          </p:txBody>
        </p:sp>
        <p:sp>
          <p:nvSpPr>
            <p:cNvPr id="41" name="Google Shape;202;p22">
              <a:extLst>
                <a:ext uri="{FF2B5EF4-FFF2-40B4-BE49-F238E27FC236}">
                  <a16:creationId xmlns:a16="http://schemas.microsoft.com/office/drawing/2014/main" id="{F657A151-49C2-4679-AB5B-0420FDA28DF8}"/>
                </a:ext>
              </a:extLst>
            </p:cNvPr>
            <p:cNvSpPr txBox="1">
              <a:spLocks/>
            </p:cNvSpPr>
            <p:nvPr/>
          </p:nvSpPr>
          <p:spPr>
            <a:xfrm>
              <a:off x="192880" y="482636"/>
              <a:ext cx="1814513" cy="20118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 sz="900">
                  <a:solidFill>
                    <a:srgbClr val="589EA5"/>
                  </a:solidFill>
                  <a:latin typeface="Montserrat" panose="00000500000000000000" pitchFamily="2" charset="0"/>
                </a:rPr>
                <a:t>Self-assessment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B9A028C2-194D-4387-9DC2-A603BBCC81E9}"/>
              </a:ext>
            </a:extLst>
          </p:cNvPr>
          <p:cNvSpPr txBox="1"/>
          <p:nvPr/>
        </p:nvSpPr>
        <p:spPr>
          <a:xfrm>
            <a:off x="1075668" y="1377536"/>
            <a:ext cx="720694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rgbClr val="D0F09F"/>
                </a:solidFill>
                <a:latin typeface="Montserrat" panose="00000500000000000000" pitchFamily="2" charset="0"/>
              </a:rPr>
              <a:t>Summarize</a:t>
            </a:r>
            <a:r>
              <a:rPr lang="en-US" sz="1200">
                <a:solidFill>
                  <a:schemeClr val="bg1"/>
                </a:solidFill>
                <a:latin typeface="Montserrat" panose="00000500000000000000" pitchFamily="2" charset="0"/>
              </a:rPr>
              <a:t> the group's tasks and processes, clarify the team's </a:t>
            </a:r>
            <a:r>
              <a:rPr lang="en-US" sz="1200">
                <a:solidFill>
                  <a:srgbClr val="D0F09F"/>
                </a:solidFill>
                <a:latin typeface="Montserrat" panose="00000500000000000000" pitchFamily="2" charset="0"/>
              </a:rPr>
              <a:t>strengths</a:t>
            </a:r>
            <a:r>
              <a:rPr lang="en-US" sz="1200">
                <a:solidFill>
                  <a:schemeClr val="bg1"/>
                </a:solidFill>
                <a:latin typeface="Montserrat" panose="00000500000000000000" pitchFamily="2" charset="0"/>
              </a:rPr>
              <a:t> and </a:t>
            </a:r>
            <a:r>
              <a:rPr lang="en-US" sz="1200">
                <a:solidFill>
                  <a:srgbClr val="D0F09F"/>
                </a:solidFill>
                <a:latin typeface="Montserrat" panose="00000500000000000000" pitchFamily="2" charset="0"/>
              </a:rPr>
              <a:t>weaknesses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9BB4F52-0957-44D6-812F-C7CD39FE3BCF}"/>
              </a:ext>
            </a:extLst>
          </p:cNvPr>
          <p:cNvSpPr txBox="1"/>
          <p:nvPr/>
        </p:nvSpPr>
        <p:spPr>
          <a:xfrm>
            <a:off x="1075668" y="2523904"/>
            <a:ext cx="70939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Montserrat" panose="00000500000000000000" pitchFamily="2" charset="0"/>
              </a:rPr>
              <a:t>Know how to </a:t>
            </a:r>
            <a:r>
              <a:rPr lang="en-US" sz="1200">
                <a:solidFill>
                  <a:srgbClr val="D0F09F"/>
                </a:solidFill>
                <a:latin typeface="Montserrat" panose="00000500000000000000" pitchFamily="2" charset="0"/>
              </a:rPr>
              <a:t>work on a large process </a:t>
            </a:r>
            <a:r>
              <a:rPr lang="en-US" sz="1200">
                <a:solidFill>
                  <a:schemeClr val="bg1"/>
                </a:solidFill>
                <a:latin typeface="Montserrat" panose="00000500000000000000" pitchFamily="2" charset="0"/>
              </a:rPr>
              <a:t>broken down into small &amp; specic phases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7851DE5-C2F2-4219-971E-98A55FF9129A}"/>
              </a:ext>
            </a:extLst>
          </p:cNvPr>
          <p:cNvSpPr txBox="1"/>
          <p:nvPr/>
        </p:nvSpPr>
        <p:spPr>
          <a:xfrm>
            <a:off x="1075669" y="3097088"/>
            <a:ext cx="82922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Montserrat" panose="00000500000000000000" pitchFamily="2" charset="0"/>
              </a:rPr>
              <a:t>Learn how to </a:t>
            </a:r>
            <a:r>
              <a:rPr lang="en-US" sz="1200">
                <a:solidFill>
                  <a:srgbClr val="D0F09F"/>
                </a:solidFill>
                <a:latin typeface="Montserrat" panose="00000500000000000000" pitchFamily="2" charset="0"/>
              </a:rPr>
              <a:t>use technology platforms</a:t>
            </a:r>
            <a:r>
              <a:rPr lang="en-US" sz="1200">
                <a:solidFill>
                  <a:schemeClr val="bg1"/>
                </a:solidFill>
                <a:latin typeface="Montserrat" panose="00000500000000000000" pitchFamily="2" charset="0"/>
              </a:rPr>
              <a:t>, applications to create products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51425C3-2059-491D-A3D3-1CD0555C0EF4}"/>
              </a:ext>
            </a:extLst>
          </p:cNvPr>
          <p:cNvSpPr txBox="1"/>
          <p:nvPr/>
        </p:nvSpPr>
        <p:spPr>
          <a:xfrm>
            <a:off x="1075669" y="3670273"/>
            <a:ext cx="82922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solidFill>
                  <a:schemeClr val="bg1"/>
                </a:solidFill>
                <a:latin typeface="Montserrat" panose="00000500000000000000" pitchFamily="2" charset="0"/>
              </a:rPr>
              <a:t>Have a broader view of many other aspects when </a:t>
            </a:r>
            <a:r>
              <a:rPr lang="en-US" sz="1200">
                <a:solidFill>
                  <a:srgbClr val="D0F09F"/>
                </a:solidFill>
                <a:latin typeface="Montserrat" panose="00000500000000000000" pitchFamily="2" charset="0"/>
              </a:rPr>
              <a:t>making a product </a:t>
            </a:r>
          </a:p>
          <a:p>
            <a:r>
              <a:rPr lang="en-US" sz="1200">
                <a:solidFill>
                  <a:schemeClr val="bg1"/>
                </a:solidFill>
                <a:latin typeface="Montserrat" panose="00000500000000000000" pitchFamily="2" charset="0"/>
              </a:rPr>
              <a:t>(market demand, customer psychology, implementation costs, ...)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39DA51D-6AE0-42F7-A76D-32370B2B92D8}"/>
              </a:ext>
            </a:extLst>
          </p:cNvPr>
          <p:cNvSpPr txBox="1"/>
          <p:nvPr/>
        </p:nvSpPr>
        <p:spPr>
          <a:xfrm>
            <a:off x="1075668" y="1950720"/>
            <a:ext cx="804713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200"/>
              <a:t>Learn more about </a:t>
            </a:r>
            <a:r>
              <a:rPr lang="en-US" sz="1200">
                <a:solidFill>
                  <a:srgbClr val="D0F09F"/>
                </a:solidFill>
              </a:rPr>
              <a:t>Vietnam's agricultural market </a:t>
            </a:r>
            <a:r>
              <a:rPr lang="en-US" sz="1200"/>
              <a:t>and the applications of </a:t>
            </a:r>
            <a:r>
              <a:rPr lang="en-US" sz="1200">
                <a:solidFill>
                  <a:srgbClr val="D0F09F"/>
                </a:solidFill>
              </a:rPr>
              <a:t>technology in agriculture </a:t>
            </a:r>
          </a:p>
        </p:txBody>
      </p:sp>
      <p:grpSp>
        <p:nvGrpSpPr>
          <p:cNvPr id="60" name="Google Shape;311;p24">
            <a:extLst>
              <a:ext uri="{FF2B5EF4-FFF2-40B4-BE49-F238E27FC236}">
                <a16:creationId xmlns:a16="http://schemas.microsoft.com/office/drawing/2014/main" id="{75D7AB14-EEB9-472C-8A31-8CE2A8EA4DA6}"/>
              </a:ext>
            </a:extLst>
          </p:cNvPr>
          <p:cNvGrpSpPr>
            <a:grpSpLocks noChangeAspect="1"/>
          </p:cNvGrpSpPr>
          <p:nvPr/>
        </p:nvGrpSpPr>
        <p:grpSpPr>
          <a:xfrm>
            <a:off x="693497" y="1346219"/>
            <a:ext cx="310634" cy="274320"/>
            <a:chOff x="1802075" y="1136925"/>
            <a:chExt cx="3817700" cy="3371400"/>
          </a:xfrm>
        </p:grpSpPr>
        <p:sp>
          <p:nvSpPr>
            <p:cNvPr id="61" name="Google Shape;312;p24">
              <a:extLst>
                <a:ext uri="{FF2B5EF4-FFF2-40B4-BE49-F238E27FC236}">
                  <a16:creationId xmlns:a16="http://schemas.microsoft.com/office/drawing/2014/main" id="{2AFB08EF-EA56-49EE-8160-E1CB61D5C574}"/>
                </a:ext>
              </a:extLst>
            </p:cNvPr>
            <p:cNvSpPr/>
            <p:nvPr/>
          </p:nvSpPr>
          <p:spPr>
            <a:xfrm>
              <a:off x="1802075" y="1136925"/>
              <a:ext cx="2568425" cy="3342000"/>
            </a:xfrm>
            <a:custGeom>
              <a:avLst/>
              <a:gdLst/>
              <a:ahLst/>
              <a:cxnLst/>
              <a:rect l="l" t="t" r="r" b="b"/>
              <a:pathLst>
                <a:path w="102737" h="133680" extrusionOk="0">
                  <a:moveTo>
                    <a:pt x="59458" y="0"/>
                  </a:moveTo>
                  <a:cubicBezTo>
                    <a:pt x="54279" y="0"/>
                    <a:pt x="48562" y="1642"/>
                    <a:pt x="42559" y="5102"/>
                  </a:cubicBezTo>
                  <a:cubicBezTo>
                    <a:pt x="19062" y="18673"/>
                    <a:pt x="1" y="55074"/>
                    <a:pt x="1" y="86419"/>
                  </a:cubicBezTo>
                  <a:cubicBezTo>
                    <a:pt x="1" y="105046"/>
                    <a:pt x="6748" y="116135"/>
                    <a:pt x="17154" y="122029"/>
                  </a:cubicBezTo>
                  <a:lnTo>
                    <a:pt x="32974" y="131164"/>
                  </a:lnTo>
                  <a:cubicBezTo>
                    <a:pt x="36075" y="132818"/>
                    <a:pt x="39547" y="133679"/>
                    <a:pt x="43298" y="133679"/>
                  </a:cubicBezTo>
                  <a:cubicBezTo>
                    <a:pt x="48477" y="133679"/>
                    <a:pt x="54187" y="132037"/>
                    <a:pt x="60178" y="128574"/>
                  </a:cubicBezTo>
                  <a:cubicBezTo>
                    <a:pt x="83690" y="115003"/>
                    <a:pt x="102736" y="78602"/>
                    <a:pt x="102736" y="47272"/>
                  </a:cubicBezTo>
                  <a:cubicBezTo>
                    <a:pt x="102736" y="20875"/>
                    <a:pt x="88886" y="13368"/>
                    <a:pt x="88886" y="13368"/>
                  </a:cubicBezTo>
                  <a:lnTo>
                    <a:pt x="69561" y="2403"/>
                  </a:lnTo>
                  <a:cubicBezTo>
                    <a:pt x="66521" y="822"/>
                    <a:pt x="63124" y="0"/>
                    <a:pt x="59458" y="0"/>
                  </a:cubicBez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313;p24">
              <a:extLst>
                <a:ext uri="{FF2B5EF4-FFF2-40B4-BE49-F238E27FC236}">
                  <a16:creationId xmlns:a16="http://schemas.microsoft.com/office/drawing/2014/main" id="{2FAD79D9-7B29-4885-837C-4BABA6822642}"/>
                </a:ext>
              </a:extLst>
            </p:cNvPr>
            <p:cNvSpPr/>
            <p:nvPr/>
          </p:nvSpPr>
          <p:spPr>
            <a:xfrm>
              <a:off x="2242950" y="1386825"/>
              <a:ext cx="2127550" cy="3092125"/>
            </a:xfrm>
            <a:custGeom>
              <a:avLst/>
              <a:gdLst/>
              <a:ahLst/>
              <a:cxnLst/>
              <a:rect l="l" t="t" r="r" b="b"/>
              <a:pathLst>
                <a:path w="85102" h="123685" extrusionOk="0">
                  <a:moveTo>
                    <a:pt x="59454" y="0"/>
                  </a:moveTo>
                  <a:cubicBezTo>
                    <a:pt x="54275" y="0"/>
                    <a:pt x="48562" y="1642"/>
                    <a:pt x="42558" y="5110"/>
                  </a:cubicBezTo>
                  <a:cubicBezTo>
                    <a:pt x="19046" y="18665"/>
                    <a:pt x="0" y="55066"/>
                    <a:pt x="0" y="86411"/>
                  </a:cubicBezTo>
                  <a:cubicBezTo>
                    <a:pt x="0" y="109738"/>
                    <a:pt x="10560" y="123685"/>
                    <a:pt x="25660" y="123685"/>
                  </a:cubicBezTo>
                  <a:cubicBezTo>
                    <a:pt x="30839" y="123685"/>
                    <a:pt x="36553" y="122044"/>
                    <a:pt x="42558" y="118578"/>
                  </a:cubicBezTo>
                  <a:cubicBezTo>
                    <a:pt x="66055" y="105007"/>
                    <a:pt x="85101" y="68606"/>
                    <a:pt x="85101" y="37276"/>
                  </a:cubicBezTo>
                  <a:cubicBezTo>
                    <a:pt x="85101" y="13940"/>
                    <a:pt x="74545" y="0"/>
                    <a:pt x="59454" y="0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14;p24">
              <a:extLst>
                <a:ext uri="{FF2B5EF4-FFF2-40B4-BE49-F238E27FC236}">
                  <a16:creationId xmlns:a16="http://schemas.microsoft.com/office/drawing/2014/main" id="{9791EB2B-D469-4EBA-A155-15321830C75A}"/>
                </a:ext>
              </a:extLst>
            </p:cNvPr>
            <p:cNvSpPr/>
            <p:nvPr/>
          </p:nvSpPr>
          <p:spPr>
            <a:xfrm>
              <a:off x="2568250" y="1859500"/>
              <a:ext cx="1476925" cy="2146475"/>
            </a:xfrm>
            <a:custGeom>
              <a:avLst/>
              <a:gdLst/>
              <a:ahLst/>
              <a:cxnLst/>
              <a:rect l="l" t="t" r="r" b="b"/>
              <a:pathLst>
                <a:path w="59077" h="85859" extrusionOk="0">
                  <a:moveTo>
                    <a:pt x="41261" y="1"/>
                  </a:moveTo>
                  <a:cubicBezTo>
                    <a:pt x="37669" y="1"/>
                    <a:pt x="33708" y="1139"/>
                    <a:pt x="29546" y="3542"/>
                  </a:cubicBezTo>
                  <a:cubicBezTo>
                    <a:pt x="13230" y="12972"/>
                    <a:pt x="1" y="38237"/>
                    <a:pt x="1" y="59982"/>
                  </a:cubicBezTo>
                  <a:cubicBezTo>
                    <a:pt x="1" y="76183"/>
                    <a:pt x="7335" y="85859"/>
                    <a:pt x="17816" y="85859"/>
                  </a:cubicBezTo>
                  <a:cubicBezTo>
                    <a:pt x="21412" y="85859"/>
                    <a:pt x="25379" y="84720"/>
                    <a:pt x="29546" y="82315"/>
                  </a:cubicBezTo>
                  <a:cubicBezTo>
                    <a:pt x="45847" y="72901"/>
                    <a:pt x="59077" y="47636"/>
                    <a:pt x="59077" y="25876"/>
                  </a:cubicBezTo>
                  <a:cubicBezTo>
                    <a:pt x="59077" y="9683"/>
                    <a:pt x="51740" y="1"/>
                    <a:pt x="41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15;p24">
              <a:extLst>
                <a:ext uri="{FF2B5EF4-FFF2-40B4-BE49-F238E27FC236}">
                  <a16:creationId xmlns:a16="http://schemas.microsoft.com/office/drawing/2014/main" id="{E7C7FD84-9030-4710-A81D-5AA687BC2D85}"/>
                </a:ext>
              </a:extLst>
            </p:cNvPr>
            <p:cNvSpPr/>
            <p:nvPr/>
          </p:nvSpPr>
          <p:spPr>
            <a:xfrm>
              <a:off x="2903650" y="2347175"/>
              <a:ext cx="806125" cy="1171475"/>
            </a:xfrm>
            <a:custGeom>
              <a:avLst/>
              <a:gdLst/>
              <a:ahLst/>
              <a:cxnLst/>
              <a:rect l="l" t="t" r="r" b="b"/>
              <a:pathLst>
                <a:path w="32245" h="46859" extrusionOk="0">
                  <a:moveTo>
                    <a:pt x="22530" y="1"/>
                  </a:moveTo>
                  <a:cubicBezTo>
                    <a:pt x="20568" y="1"/>
                    <a:pt x="18404" y="622"/>
                    <a:pt x="16130" y="1933"/>
                  </a:cubicBezTo>
                  <a:cubicBezTo>
                    <a:pt x="7228" y="7083"/>
                    <a:pt x="0" y="20871"/>
                    <a:pt x="0" y="32735"/>
                  </a:cubicBezTo>
                  <a:cubicBezTo>
                    <a:pt x="0" y="41581"/>
                    <a:pt x="4007" y="46858"/>
                    <a:pt x="9729" y="46858"/>
                  </a:cubicBezTo>
                  <a:cubicBezTo>
                    <a:pt x="11692" y="46858"/>
                    <a:pt x="13856" y="46237"/>
                    <a:pt x="16130" y="44926"/>
                  </a:cubicBezTo>
                  <a:cubicBezTo>
                    <a:pt x="25017" y="39792"/>
                    <a:pt x="32245" y="25989"/>
                    <a:pt x="32245" y="14124"/>
                  </a:cubicBezTo>
                  <a:cubicBezTo>
                    <a:pt x="32245" y="5278"/>
                    <a:pt x="28247" y="1"/>
                    <a:pt x="22530" y="1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316;p24">
              <a:extLst>
                <a:ext uri="{FF2B5EF4-FFF2-40B4-BE49-F238E27FC236}">
                  <a16:creationId xmlns:a16="http://schemas.microsoft.com/office/drawing/2014/main" id="{B0B35DBE-9E68-48B4-B816-FD4219889901}"/>
                </a:ext>
              </a:extLst>
            </p:cNvPr>
            <p:cNvSpPr/>
            <p:nvPr/>
          </p:nvSpPr>
          <p:spPr>
            <a:xfrm>
              <a:off x="4287100" y="3513725"/>
              <a:ext cx="940300" cy="994600"/>
            </a:xfrm>
            <a:custGeom>
              <a:avLst/>
              <a:gdLst/>
              <a:ahLst/>
              <a:cxnLst/>
              <a:rect l="l" t="t" r="r" b="b"/>
              <a:pathLst>
                <a:path w="37612" h="39784" extrusionOk="0">
                  <a:moveTo>
                    <a:pt x="0" y="1"/>
                  </a:moveTo>
                  <a:lnTo>
                    <a:pt x="5739" y="21373"/>
                  </a:lnTo>
                  <a:lnTo>
                    <a:pt x="37611" y="39783"/>
                  </a:lnTo>
                  <a:lnTo>
                    <a:pt x="31842" y="182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317;p24">
              <a:extLst>
                <a:ext uri="{FF2B5EF4-FFF2-40B4-BE49-F238E27FC236}">
                  <a16:creationId xmlns:a16="http://schemas.microsoft.com/office/drawing/2014/main" id="{7ADD5C53-4805-4DA2-8DB1-759B5964B070}"/>
                </a:ext>
              </a:extLst>
            </p:cNvPr>
            <p:cNvSpPr/>
            <p:nvPr/>
          </p:nvSpPr>
          <p:spPr>
            <a:xfrm>
              <a:off x="4289050" y="3367175"/>
              <a:ext cx="1330725" cy="604125"/>
            </a:xfrm>
            <a:custGeom>
              <a:avLst/>
              <a:gdLst/>
              <a:ahLst/>
              <a:cxnLst/>
              <a:rect l="l" t="t" r="r" b="b"/>
              <a:pathLst>
                <a:path w="53229" h="24165" extrusionOk="0">
                  <a:moveTo>
                    <a:pt x="21512" y="0"/>
                  </a:moveTo>
                  <a:lnTo>
                    <a:pt x="0" y="5770"/>
                  </a:lnTo>
                  <a:lnTo>
                    <a:pt x="31857" y="24164"/>
                  </a:lnTo>
                  <a:lnTo>
                    <a:pt x="53229" y="18441"/>
                  </a:lnTo>
                  <a:lnTo>
                    <a:pt x="21512" y="0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318;p24">
              <a:extLst>
                <a:ext uri="{FF2B5EF4-FFF2-40B4-BE49-F238E27FC236}">
                  <a16:creationId xmlns:a16="http://schemas.microsoft.com/office/drawing/2014/main" id="{224206A0-B86E-4FC8-BE24-DBDED09A36E3}"/>
                </a:ext>
              </a:extLst>
            </p:cNvPr>
            <p:cNvSpPr/>
            <p:nvPr/>
          </p:nvSpPr>
          <p:spPr>
            <a:xfrm>
              <a:off x="3258050" y="2885850"/>
              <a:ext cx="2001125" cy="1230450"/>
            </a:xfrm>
            <a:custGeom>
              <a:avLst/>
              <a:gdLst/>
              <a:ahLst/>
              <a:cxnLst/>
              <a:rect l="l" t="t" r="r" b="b"/>
              <a:pathLst>
                <a:path w="80045" h="49218" extrusionOk="0">
                  <a:moveTo>
                    <a:pt x="5025" y="0"/>
                  </a:moveTo>
                  <a:cubicBezTo>
                    <a:pt x="3502" y="0"/>
                    <a:pt x="2021" y="794"/>
                    <a:pt x="1210" y="2208"/>
                  </a:cubicBezTo>
                  <a:cubicBezTo>
                    <a:pt x="0" y="4318"/>
                    <a:pt x="729" y="7016"/>
                    <a:pt x="2838" y="8226"/>
                  </a:cubicBezTo>
                  <a:lnTo>
                    <a:pt x="73081" y="48644"/>
                  </a:lnTo>
                  <a:cubicBezTo>
                    <a:pt x="73748" y="49016"/>
                    <a:pt x="74508" y="49218"/>
                    <a:pt x="75268" y="49218"/>
                  </a:cubicBezTo>
                  <a:cubicBezTo>
                    <a:pt x="77269" y="49218"/>
                    <a:pt x="79021" y="47869"/>
                    <a:pt x="79533" y="45945"/>
                  </a:cubicBezTo>
                  <a:cubicBezTo>
                    <a:pt x="80045" y="44022"/>
                    <a:pt x="79207" y="41990"/>
                    <a:pt x="77470" y="40982"/>
                  </a:cubicBezTo>
                  <a:lnTo>
                    <a:pt x="7228" y="595"/>
                  </a:lnTo>
                  <a:cubicBezTo>
                    <a:pt x="6533" y="192"/>
                    <a:pt x="5774" y="0"/>
                    <a:pt x="5025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" name="Google Shape;311;p24">
            <a:extLst>
              <a:ext uri="{FF2B5EF4-FFF2-40B4-BE49-F238E27FC236}">
                <a16:creationId xmlns:a16="http://schemas.microsoft.com/office/drawing/2014/main" id="{D2CA5E6E-11A1-40F4-B804-4506DEA822E7}"/>
              </a:ext>
            </a:extLst>
          </p:cNvPr>
          <p:cNvGrpSpPr>
            <a:grpSpLocks noChangeAspect="1"/>
          </p:cNvGrpSpPr>
          <p:nvPr/>
        </p:nvGrpSpPr>
        <p:grpSpPr>
          <a:xfrm>
            <a:off x="693497" y="1935280"/>
            <a:ext cx="310634" cy="274320"/>
            <a:chOff x="1802075" y="1136925"/>
            <a:chExt cx="3817700" cy="3371400"/>
          </a:xfrm>
        </p:grpSpPr>
        <p:sp>
          <p:nvSpPr>
            <p:cNvPr id="99" name="Google Shape;312;p24">
              <a:extLst>
                <a:ext uri="{FF2B5EF4-FFF2-40B4-BE49-F238E27FC236}">
                  <a16:creationId xmlns:a16="http://schemas.microsoft.com/office/drawing/2014/main" id="{5F3DB82B-CF50-4133-BCFC-4D8A58685B69}"/>
                </a:ext>
              </a:extLst>
            </p:cNvPr>
            <p:cNvSpPr/>
            <p:nvPr/>
          </p:nvSpPr>
          <p:spPr>
            <a:xfrm>
              <a:off x="1802075" y="1136925"/>
              <a:ext cx="2568425" cy="3342000"/>
            </a:xfrm>
            <a:custGeom>
              <a:avLst/>
              <a:gdLst/>
              <a:ahLst/>
              <a:cxnLst/>
              <a:rect l="l" t="t" r="r" b="b"/>
              <a:pathLst>
                <a:path w="102737" h="133680" extrusionOk="0">
                  <a:moveTo>
                    <a:pt x="59458" y="0"/>
                  </a:moveTo>
                  <a:cubicBezTo>
                    <a:pt x="54279" y="0"/>
                    <a:pt x="48562" y="1642"/>
                    <a:pt x="42559" y="5102"/>
                  </a:cubicBezTo>
                  <a:cubicBezTo>
                    <a:pt x="19062" y="18673"/>
                    <a:pt x="1" y="55074"/>
                    <a:pt x="1" y="86419"/>
                  </a:cubicBezTo>
                  <a:cubicBezTo>
                    <a:pt x="1" y="105046"/>
                    <a:pt x="6748" y="116135"/>
                    <a:pt x="17154" y="122029"/>
                  </a:cubicBezTo>
                  <a:lnTo>
                    <a:pt x="32974" y="131164"/>
                  </a:lnTo>
                  <a:cubicBezTo>
                    <a:pt x="36075" y="132818"/>
                    <a:pt x="39547" y="133679"/>
                    <a:pt x="43298" y="133679"/>
                  </a:cubicBezTo>
                  <a:cubicBezTo>
                    <a:pt x="48477" y="133679"/>
                    <a:pt x="54187" y="132037"/>
                    <a:pt x="60178" y="128574"/>
                  </a:cubicBezTo>
                  <a:cubicBezTo>
                    <a:pt x="83690" y="115003"/>
                    <a:pt x="102736" y="78602"/>
                    <a:pt x="102736" y="47272"/>
                  </a:cubicBezTo>
                  <a:cubicBezTo>
                    <a:pt x="102736" y="20875"/>
                    <a:pt x="88886" y="13368"/>
                    <a:pt x="88886" y="13368"/>
                  </a:cubicBezTo>
                  <a:lnTo>
                    <a:pt x="69561" y="2403"/>
                  </a:lnTo>
                  <a:cubicBezTo>
                    <a:pt x="66521" y="822"/>
                    <a:pt x="63124" y="0"/>
                    <a:pt x="59458" y="0"/>
                  </a:cubicBez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313;p24">
              <a:extLst>
                <a:ext uri="{FF2B5EF4-FFF2-40B4-BE49-F238E27FC236}">
                  <a16:creationId xmlns:a16="http://schemas.microsoft.com/office/drawing/2014/main" id="{8AB62BF0-B6C9-4C60-8689-146BC6789D87}"/>
                </a:ext>
              </a:extLst>
            </p:cNvPr>
            <p:cNvSpPr/>
            <p:nvPr/>
          </p:nvSpPr>
          <p:spPr>
            <a:xfrm>
              <a:off x="2242950" y="1386825"/>
              <a:ext cx="2127550" cy="3092125"/>
            </a:xfrm>
            <a:custGeom>
              <a:avLst/>
              <a:gdLst/>
              <a:ahLst/>
              <a:cxnLst/>
              <a:rect l="l" t="t" r="r" b="b"/>
              <a:pathLst>
                <a:path w="85102" h="123685" extrusionOk="0">
                  <a:moveTo>
                    <a:pt x="59454" y="0"/>
                  </a:moveTo>
                  <a:cubicBezTo>
                    <a:pt x="54275" y="0"/>
                    <a:pt x="48562" y="1642"/>
                    <a:pt x="42558" y="5110"/>
                  </a:cubicBezTo>
                  <a:cubicBezTo>
                    <a:pt x="19046" y="18665"/>
                    <a:pt x="0" y="55066"/>
                    <a:pt x="0" y="86411"/>
                  </a:cubicBezTo>
                  <a:cubicBezTo>
                    <a:pt x="0" y="109738"/>
                    <a:pt x="10560" y="123685"/>
                    <a:pt x="25660" y="123685"/>
                  </a:cubicBezTo>
                  <a:cubicBezTo>
                    <a:pt x="30839" y="123685"/>
                    <a:pt x="36553" y="122044"/>
                    <a:pt x="42558" y="118578"/>
                  </a:cubicBezTo>
                  <a:cubicBezTo>
                    <a:pt x="66055" y="105007"/>
                    <a:pt x="85101" y="68606"/>
                    <a:pt x="85101" y="37276"/>
                  </a:cubicBezTo>
                  <a:cubicBezTo>
                    <a:pt x="85101" y="13940"/>
                    <a:pt x="74545" y="0"/>
                    <a:pt x="59454" y="0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314;p24">
              <a:extLst>
                <a:ext uri="{FF2B5EF4-FFF2-40B4-BE49-F238E27FC236}">
                  <a16:creationId xmlns:a16="http://schemas.microsoft.com/office/drawing/2014/main" id="{5156D444-B6D5-450F-86DC-9D767AB7339E}"/>
                </a:ext>
              </a:extLst>
            </p:cNvPr>
            <p:cNvSpPr/>
            <p:nvPr/>
          </p:nvSpPr>
          <p:spPr>
            <a:xfrm>
              <a:off x="2568250" y="1859500"/>
              <a:ext cx="1476925" cy="2146475"/>
            </a:xfrm>
            <a:custGeom>
              <a:avLst/>
              <a:gdLst/>
              <a:ahLst/>
              <a:cxnLst/>
              <a:rect l="l" t="t" r="r" b="b"/>
              <a:pathLst>
                <a:path w="59077" h="85859" extrusionOk="0">
                  <a:moveTo>
                    <a:pt x="41261" y="1"/>
                  </a:moveTo>
                  <a:cubicBezTo>
                    <a:pt x="37669" y="1"/>
                    <a:pt x="33708" y="1139"/>
                    <a:pt x="29546" y="3542"/>
                  </a:cubicBezTo>
                  <a:cubicBezTo>
                    <a:pt x="13230" y="12972"/>
                    <a:pt x="1" y="38237"/>
                    <a:pt x="1" y="59982"/>
                  </a:cubicBezTo>
                  <a:cubicBezTo>
                    <a:pt x="1" y="76183"/>
                    <a:pt x="7335" y="85859"/>
                    <a:pt x="17816" y="85859"/>
                  </a:cubicBezTo>
                  <a:cubicBezTo>
                    <a:pt x="21412" y="85859"/>
                    <a:pt x="25379" y="84720"/>
                    <a:pt x="29546" y="82315"/>
                  </a:cubicBezTo>
                  <a:cubicBezTo>
                    <a:pt x="45847" y="72901"/>
                    <a:pt x="59077" y="47636"/>
                    <a:pt x="59077" y="25876"/>
                  </a:cubicBezTo>
                  <a:cubicBezTo>
                    <a:pt x="59077" y="9683"/>
                    <a:pt x="51740" y="1"/>
                    <a:pt x="41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15;p24">
              <a:extLst>
                <a:ext uri="{FF2B5EF4-FFF2-40B4-BE49-F238E27FC236}">
                  <a16:creationId xmlns:a16="http://schemas.microsoft.com/office/drawing/2014/main" id="{309A421C-A801-4BDE-8C5A-1EB1A5550362}"/>
                </a:ext>
              </a:extLst>
            </p:cNvPr>
            <p:cNvSpPr/>
            <p:nvPr/>
          </p:nvSpPr>
          <p:spPr>
            <a:xfrm>
              <a:off x="2903650" y="2347175"/>
              <a:ext cx="806125" cy="1171475"/>
            </a:xfrm>
            <a:custGeom>
              <a:avLst/>
              <a:gdLst/>
              <a:ahLst/>
              <a:cxnLst/>
              <a:rect l="l" t="t" r="r" b="b"/>
              <a:pathLst>
                <a:path w="32245" h="46859" extrusionOk="0">
                  <a:moveTo>
                    <a:pt x="22530" y="1"/>
                  </a:moveTo>
                  <a:cubicBezTo>
                    <a:pt x="20568" y="1"/>
                    <a:pt x="18404" y="622"/>
                    <a:pt x="16130" y="1933"/>
                  </a:cubicBezTo>
                  <a:cubicBezTo>
                    <a:pt x="7228" y="7083"/>
                    <a:pt x="0" y="20871"/>
                    <a:pt x="0" y="32735"/>
                  </a:cubicBezTo>
                  <a:cubicBezTo>
                    <a:pt x="0" y="41581"/>
                    <a:pt x="4007" y="46858"/>
                    <a:pt x="9729" y="46858"/>
                  </a:cubicBezTo>
                  <a:cubicBezTo>
                    <a:pt x="11692" y="46858"/>
                    <a:pt x="13856" y="46237"/>
                    <a:pt x="16130" y="44926"/>
                  </a:cubicBezTo>
                  <a:cubicBezTo>
                    <a:pt x="25017" y="39792"/>
                    <a:pt x="32245" y="25989"/>
                    <a:pt x="32245" y="14124"/>
                  </a:cubicBezTo>
                  <a:cubicBezTo>
                    <a:pt x="32245" y="5278"/>
                    <a:pt x="28247" y="1"/>
                    <a:pt x="22530" y="1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16;p24">
              <a:extLst>
                <a:ext uri="{FF2B5EF4-FFF2-40B4-BE49-F238E27FC236}">
                  <a16:creationId xmlns:a16="http://schemas.microsoft.com/office/drawing/2014/main" id="{098AACF4-28AB-421B-948A-D24B13734F37}"/>
                </a:ext>
              </a:extLst>
            </p:cNvPr>
            <p:cNvSpPr/>
            <p:nvPr/>
          </p:nvSpPr>
          <p:spPr>
            <a:xfrm>
              <a:off x="4287100" y="3513725"/>
              <a:ext cx="940300" cy="994600"/>
            </a:xfrm>
            <a:custGeom>
              <a:avLst/>
              <a:gdLst/>
              <a:ahLst/>
              <a:cxnLst/>
              <a:rect l="l" t="t" r="r" b="b"/>
              <a:pathLst>
                <a:path w="37612" h="39784" extrusionOk="0">
                  <a:moveTo>
                    <a:pt x="0" y="1"/>
                  </a:moveTo>
                  <a:lnTo>
                    <a:pt x="5739" y="21373"/>
                  </a:lnTo>
                  <a:lnTo>
                    <a:pt x="37611" y="39783"/>
                  </a:lnTo>
                  <a:lnTo>
                    <a:pt x="31842" y="182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17;p24">
              <a:extLst>
                <a:ext uri="{FF2B5EF4-FFF2-40B4-BE49-F238E27FC236}">
                  <a16:creationId xmlns:a16="http://schemas.microsoft.com/office/drawing/2014/main" id="{988213C4-3CD2-4916-8CD0-0E0CF9393DFB}"/>
                </a:ext>
              </a:extLst>
            </p:cNvPr>
            <p:cNvSpPr/>
            <p:nvPr/>
          </p:nvSpPr>
          <p:spPr>
            <a:xfrm>
              <a:off x="4289050" y="3367175"/>
              <a:ext cx="1330725" cy="604125"/>
            </a:xfrm>
            <a:custGeom>
              <a:avLst/>
              <a:gdLst/>
              <a:ahLst/>
              <a:cxnLst/>
              <a:rect l="l" t="t" r="r" b="b"/>
              <a:pathLst>
                <a:path w="53229" h="24165" extrusionOk="0">
                  <a:moveTo>
                    <a:pt x="21512" y="0"/>
                  </a:moveTo>
                  <a:lnTo>
                    <a:pt x="0" y="5770"/>
                  </a:lnTo>
                  <a:lnTo>
                    <a:pt x="31857" y="24164"/>
                  </a:lnTo>
                  <a:lnTo>
                    <a:pt x="53229" y="18441"/>
                  </a:lnTo>
                  <a:lnTo>
                    <a:pt x="21512" y="0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18;p24">
              <a:extLst>
                <a:ext uri="{FF2B5EF4-FFF2-40B4-BE49-F238E27FC236}">
                  <a16:creationId xmlns:a16="http://schemas.microsoft.com/office/drawing/2014/main" id="{93628D03-EB3B-43CB-85BB-508EE4600863}"/>
                </a:ext>
              </a:extLst>
            </p:cNvPr>
            <p:cNvSpPr/>
            <p:nvPr/>
          </p:nvSpPr>
          <p:spPr>
            <a:xfrm>
              <a:off x="3258050" y="2885850"/>
              <a:ext cx="2001125" cy="1230450"/>
            </a:xfrm>
            <a:custGeom>
              <a:avLst/>
              <a:gdLst/>
              <a:ahLst/>
              <a:cxnLst/>
              <a:rect l="l" t="t" r="r" b="b"/>
              <a:pathLst>
                <a:path w="80045" h="49218" extrusionOk="0">
                  <a:moveTo>
                    <a:pt x="5025" y="0"/>
                  </a:moveTo>
                  <a:cubicBezTo>
                    <a:pt x="3502" y="0"/>
                    <a:pt x="2021" y="794"/>
                    <a:pt x="1210" y="2208"/>
                  </a:cubicBezTo>
                  <a:cubicBezTo>
                    <a:pt x="0" y="4318"/>
                    <a:pt x="729" y="7016"/>
                    <a:pt x="2838" y="8226"/>
                  </a:cubicBezTo>
                  <a:lnTo>
                    <a:pt x="73081" y="48644"/>
                  </a:lnTo>
                  <a:cubicBezTo>
                    <a:pt x="73748" y="49016"/>
                    <a:pt x="74508" y="49218"/>
                    <a:pt x="75268" y="49218"/>
                  </a:cubicBezTo>
                  <a:cubicBezTo>
                    <a:pt x="77269" y="49218"/>
                    <a:pt x="79021" y="47869"/>
                    <a:pt x="79533" y="45945"/>
                  </a:cubicBezTo>
                  <a:cubicBezTo>
                    <a:pt x="80045" y="44022"/>
                    <a:pt x="79207" y="41990"/>
                    <a:pt x="77470" y="40982"/>
                  </a:cubicBezTo>
                  <a:lnTo>
                    <a:pt x="7228" y="595"/>
                  </a:lnTo>
                  <a:cubicBezTo>
                    <a:pt x="6533" y="192"/>
                    <a:pt x="5774" y="0"/>
                    <a:pt x="5025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311;p24">
            <a:extLst>
              <a:ext uri="{FF2B5EF4-FFF2-40B4-BE49-F238E27FC236}">
                <a16:creationId xmlns:a16="http://schemas.microsoft.com/office/drawing/2014/main" id="{2C83A9EF-C6F3-42DA-81BB-9FFBECE951DC}"/>
              </a:ext>
            </a:extLst>
          </p:cNvPr>
          <p:cNvGrpSpPr>
            <a:grpSpLocks noChangeAspect="1"/>
          </p:cNvGrpSpPr>
          <p:nvPr/>
        </p:nvGrpSpPr>
        <p:grpSpPr>
          <a:xfrm>
            <a:off x="693497" y="2524341"/>
            <a:ext cx="310634" cy="274320"/>
            <a:chOff x="1802075" y="1136925"/>
            <a:chExt cx="3817700" cy="3371400"/>
          </a:xfrm>
        </p:grpSpPr>
        <p:sp>
          <p:nvSpPr>
            <p:cNvPr id="107" name="Google Shape;312;p24">
              <a:extLst>
                <a:ext uri="{FF2B5EF4-FFF2-40B4-BE49-F238E27FC236}">
                  <a16:creationId xmlns:a16="http://schemas.microsoft.com/office/drawing/2014/main" id="{59D0D768-510C-4007-9CCC-5B304BE28912}"/>
                </a:ext>
              </a:extLst>
            </p:cNvPr>
            <p:cNvSpPr/>
            <p:nvPr/>
          </p:nvSpPr>
          <p:spPr>
            <a:xfrm>
              <a:off x="1802075" y="1136925"/>
              <a:ext cx="2568425" cy="3342000"/>
            </a:xfrm>
            <a:custGeom>
              <a:avLst/>
              <a:gdLst/>
              <a:ahLst/>
              <a:cxnLst/>
              <a:rect l="l" t="t" r="r" b="b"/>
              <a:pathLst>
                <a:path w="102737" h="133680" extrusionOk="0">
                  <a:moveTo>
                    <a:pt x="59458" y="0"/>
                  </a:moveTo>
                  <a:cubicBezTo>
                    <a:pt x="54279" y="0"/>
                    <a:pt x="48562" y="1642"/>
                    <a:pt x="42559" y="5102"/>
                  </a:cubicBezTo>
                  <a:cubicBezTo>
                    <a:pt x="19062" y="18673"/>
                    <a:pt x="1" y="55074"/>
                    <a:pt x="1" y="86419"/>
                  </a:cubicBezTo>
                  <a:cubicBezTo>
                    <a:pt x="1" y="105046"/>
                    <a:pt x="6748" y="116135"/>
                    <a:pt x="17154" y="122029"/>
                  </a:cubicBezTo>
                  <a:lnTo>
                    <a:pt x="32974" y="131164"/>
                  </a:lnTo>
                  <a:cubicBezTo>
                    <a:pt x="36075" y="132818"/>
                    <a:pt x="39547" y="133679"/>
                    <a:pt x="43298" y="133679"/>
                  </a:cubicBezTo>
                  <a:cubicBezTo>
                    <a:pt x="48477" y="133679"/>
                    <a:pt x="54187" y="132037"/>
                    <a:pt x="60178" y="128574"/>
                  </a:cubicBezTo>
                  <a:cubicBezTo>
                    <a:pt x="83690" y="115003"/>
                    <a:pt x="102736" y="78602"/>
                    <a:pt x="102736" y="47272"/>
                  </a:cubicBezTo>
                  <a:cubicBezTo>
                    <a:pt x="102736" y="20875"/>
                    <a:pt x="88886" y="13368"/>
                    <a:pt x="88886" y="13368"/>
                  </a:cubicBezTo>
                  <a:lnTo>
                    <a:pt x="69561" y="2403"/>
                  </a:lnTo>
                  <a:cubicBezTo>
                    <a:pt x="66521" y="822"/>
                    <a:pt x="63124" y="0"/>
                    <a:pt x="59458" y="0"/>
                  </a:cubicBez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13;p24">
              <a:extLst>
                <a:ext uri="{FF2B5EF4-FFF2-40B4-BE49-F238E27FC236}">
                  <a16:creationId xmlns:a16="http://schemas.microsoft.com/office/drawing/2014/main" id="{22DBD7AC-37FD-4A19-A819-D15418CE9BE0}"/>
                </a:ext>
              </a:extLst>
            </p:cNvPr>
            <p:cNvSpPr/>
            <p:nvPr/>
          </p:nvSpPr>
          <p:spPr>
            <a:xfrm>
              <a:off x="2242950" y="1386825"/>
              <a:ext cx="2127550" cy="3092125"/>
            </a:xfrm>
            <a:custGeom>
              <a:avLst/>
              <a:gdLst/>
              <a:ahLst/>
              <a:cxnLst/>
              <a:rect l="l" t="t" r="r" b="b"/>
              <a:pathLst>
                <a:path w="85102" h="123685" extrusionOk="0">
                  <a:moveTo>
                    <a:pt x="59454" y="0"/>
                  </a:moveTo>
                  <a:cubicBezTo>
                    <a:pt x="54275" y="0"/>
                    <a:pt x="48562" y="1642"/>
                    <a:pt x="42558" y="5110"/>
                  </a:cubicBezTo>
                  <a:cubicBezTo>
                    <a:pt x="19046" y="18665"/>
                    <a:pt x="0" y="55066"/>
                    <a:pt x="0" y="86411"/>
                  </a:cubicBezTo>
                  <a:cubicBezTo>
                    <a:pt x="0" y="109738"/>
                    <a:pt x="10560" y="123685"/>
                    <a:pt x="25660" y="123685"/>
                  </a:cubicBezTo>
                  <a:cubicBezTo>
                    <a:pt x="30839" y="123685"/>
                    <a:pt x="36553" y="122044"/>
                    <a:pt x="42558" y="118578"/>
                  </a:cubicBezTo>
                  <a:cubicBezTo>
                    <a:pt x="66055" y="105007"/>
                    <a:pt x="85101" y="68606"/>
                    <a:pt x="85101" y="37276"/>
                  </a:cubicBezTo>
                  <a:cubicBezTo>
                    <a:pt x="85101" y="13940"/>
                    <a:pt x="74545" y="0"/>
                    <a:pt x="59454" y="0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14;p24">
              <a:extLst>
                <a:ext uri="{FF2B5EF4-FFF2-40B4-BE49-F238E27FC236}">
                  <a16:creationId xmlns:a16="http://schemas.microsoft.com/office/drawing/2014/main" id="{1A089F06-5A88-4895-BF8D-A482E516E5C2}"/>
                </a:ext>
              </a:extLst>
            </p:cNvPr>
            <p:cNvSpPr/>
            <p:nvPr/>
          </p:nvSpPr>
          <p:spPr>
            <a:xfrm>
              <a:off x="2568250" y="1859500"/>
              <a:ext cx="1476925" cy="2146475"/>
            </a:xfrm>
            <a:custGeom>
              <a:avLst/>
              <a:gdLst/>
              <a:ahLst/>
              <a:cxnLst/>
              <a:rect l="l" t="t" r="r" b="b"/>
              <a:pathLst>
                <a:path w="59077" h="85859" extrusionOk="0">
                  <a:moveTo>
                    <a:pt x="41261" y="1"/>
                  </a:moveTo>
                  <a:cubicBezTo>
                    <a:pt x="37669" y="1"/>
                    <a:pt x="33708" y="1139"/>
                    <a:pt x="29546" y="3542"/>
                  </a:cubicBezTo>
                  <a:cubicBezTo>
                    <a:pt x="13230" y="12972"/>
                    <a:pt x="1" y="38237"/>
                    <a:pt x="1" y="59982"/>
                  </a:cubicBezTo>
                  <a:cubicBezTo>
                    <a:pt x="1" y="76183"/>
                    <a:pt x="7335" y="85859"/>
                    <a:pt x="17816" y="85859"/>
                  </a:cubicBezTo>
                  <a:cubicBezTo>
                    <a:pt x="21412" y="85859"/>
                    <a:pt x="25379" y="84720"/>
                    <a:pt x="29546" y="82315"/>
                  </a:cubicBezTo>
                  <a:cubicBezTo>
                    <a:pt x="45847" y="72901"/>
                    <a:pt x="59077" y="47636"/>
                    <a:pt x="59077" y="25876"/>
                  </a:cubicBezTo>
                  <a:cubicBezTo>
                    <a:pt x="59077" y="9683"/>
                    <a:pt x="51740" y="1"/>
                    <a:pt x="41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15;p24">
              <a:extLst>
                <a:ext uri="{FF2B5EF4-FFF2-40B4-BE49-F238E27FC236}">
                  <a16:creationId xmlns:a16="http://schemas.microsoft.com/office/drawing/2014/main" id="{80B5AF51-447C-4CF8-8070-0D7D5BA9CDF9}"/>
                </a:ext>
              </a:extLst>
            </p:cNvPr>
            <p:cNvSpPr/>
            <p:nvPr/>
          </p:nvSpPr>
          <p:spPr>
            <a:xfrm>
              <a:off x="2903650" y="2347175"/>
              <a:ext cx="806125" cy="1171475"/>
            </a:xfrm>
            <a:custGeom>
              <a:avLst/>
              <a:gdLst/>
              <a:ahLst/>
              <a:cxnLst/>
              <a:rect l="l" t="t" r="r" b="b"/>
              <a:pathLst>
                <a:path w="32245" h="46859" extrusionOk="0">
                  <a:moveTo>
                    <a:pt x="22530" y="1"/>
                  </a:moveTo>
                  <a:cubicBezTo>
                    <a:pt x="20568" y="1"/>
                    <a:pt x="18404" y="622"/>
                    <a:pt x="16130" y="1933"/>
                  </a:cubicBezTo>
                  <a:cubicBezTo>
                    <a:pt x="7228" y="7083"/>
                    <a:pt x="0" y="20871"/>
                    <a:pt x="0" y="32735"/>
                  </a:cubicBezTo>
                  <a:cubicBezTo>
                    <a:pt x="0" y="41581"/>
                    <a:pt x="4007" y="46858"/>
                    <a:pt x="9729" y="46858"/>
                  </a:cubicBezTo>
                  <a:cubicBezTo>
                    <a:pt x="11692" y="46858"/>
                    <a:pt x="13856" y="46237"/>
                    <a:pt x="16130" y="44926"/>
                  </a:cubicBezTo>
                  <a:cubicBezTo>
                    <a:pt x="25017" y="39792"/>
                    <a:pt x="32245" y="25989"/>
                    <a:pt x="32245" y="14124"/>
                  </a:cubicBezTo>
                  <a:cubicBezTo>
                    <a:pt x="32245" y="5278"/>
                    <a:pt x="28247" y="1"/>
                    <a:pt x="22530" y="1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16;p24">
              <a:extLst>
                <a:ext uri="{FF2B5EF4-FFF2-40B4-BE49-F238E27FC236}">
                  <a16:creationId xmlns:a16="http://schemas.microsoft.com/office/drawing/2014/main" id="{96CF84F1-95DE-4F3D-95EF-57ED744960E3}"/>
                </a:ext>
              </a:extLst>
            </p:cNvPr>
            <p:cNvSpPr/>
            <p:nvPr/>
          </p:nvSpPr>
          <p:spPr>
            <a:xfrm>
              <a:off x="4287100" y="3513725"/>
              <a:ext cx="940300" cy="994600"/>
            </a:xfrm>
            <a:custGeom>
              <a:avLst/>
              <a:gdLst/>
              <a:ahLst/>
              <a:cxnLst/>
              <a:rect l="l" t="t" r="r" b="b"/>
              <a:pathLst>
                <a:path w="37612" h="39784" extrusionOk="0">
                  <a:moveTo>
                    <a:pt x="0" y="1"/>
                  </a:moveTo>
                  <a:lnTo>
                    <a:pt x="5739" y="21373"/>
                  </a:lnTo>
                  <a:lnTo>
                    <a:pt x="37611" y="39783"/>
                  </a:lnTo>
                  <a:lnTo>
                    <a:pt x="31842" y="182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317;p24">
              <a:extLst>
                <a:ext uri="{FF2B5EF4-FFF2-40B4-BE49-F238E27FC236}">
                  <a16:creationId xmlns:a16="http://schemas.microsoft.com/office/drawing/2014/main" id="{6B047839-8B53-4141-B431-CE9AD83B213B}"/>
                </a:ext>
              </a:extLst>
            </p:cNvPr>
            <p:cNvSpPr/>
            <p:nvPr/>
          </p:nvSpPr>
          <p:spPr>
            <a:xfrm>
              <a:off x="4289050" y="3367175"/>
              <a:ext cx="1330725" cy="604125"/>
            </a:xfrm>
            <a:custGeom>
              <a:avLst/>
              <a:gdLst/>
              <a:ahLst/>
              <a:cxnLst/>
              <a:rect l="l" t="t" r="r" b="b"/>
              <a:pathLst>
                <a:path w="53229" h="24165" extrusionOk="0">
                  <a:moveTo>
                    <a:pt x="21512" y="0"/>
                  </a:moveTo>
                  <a:lnTo>
                    <a:pt x="0" y="5770"/>
                  </a:lnTo>
                  <a:lnTo>
                    <a:pt x="31857" y="24164"/>
                  </a:lnTo>
                  <a:lnTo>
                    <a:pt x="53229" y="18441"/>
                  </a:lnTo>
                  <a:lnTo>
                    <a:pt x="21512" y="0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318;p24">
              <a:extLst>
                <a:ext uri="{FF2B5EF4-FFF2-40B4-BE49-F238E27FC236}">
                  <a16:creationId xmlns:a16="http://schemas.microsoft.com/office/drawing/2014/main" id="{80D12E48-B439-4531-85D5-384DB730143B}"/>
                </a:ext>
              </a:extLst>
            </p:cNvPr>
            <p:cNvSpPr/>
            <p:nvPr/>
          </p:nvSpPr>
          <p:spPr>
            <a:xfrm>
              <a:off x="3258050" y="2885850"/>
              <a:ext cx="2001125" cy="1230450"/>
            </a:xfrm>
            <a:custGeom>
              <a:avLst/>
              <a:gdLst/>
              <a:ahLst/>
              <a:cxnLst/>
              <a:rect l="l" t="t" r="r" b="b"/>
              <a:pathLst>
                <a:path w="80045" h="49218" extrusionOk="0">
                  <a:moveTo>
                    <a:pt x="5025" y="0"/>
                  </a:moveTo>
                  <a:cubicBezTo>
                    <a:pt x="3502" y="0"/>
                    <a:pt x="2021" y="794"/>
                    <a:pt x="1210" y="2208"/>
                  </a:cubicBezTo>
                  <a:cubicBezTo>
                    <a:pt x="0" y="4318"/>
                    <a:pt x="729" y="7016"/>
                    <a:pt x="2838" y="8226"/>
                  </a:cubicBezTo>
                  <a:lnTo>
                    <a:pt x="73081" y="48644"/>
                  </a:lnTo>
                  <a:cubicBezTo>
                    <a:pt x="73748" y="49016"/>
                    <a:pt x="74508" y="49218"/>
                    <a:pt x="75268" y="49218"/>
                  </a:cubicBezTo>
                  <a:cubicBezTo>
                    <a:pt x="77269" y="49218"/>
                    <a:pt x="79021" y="47869"/>
                    <a:pt x="79533" y="45945"/>
                  </a:cubicBezTo>
                  <a:cubicBezTo>
                    <a:pt x="80045" y="44022"/>
                    <a:pt x="79207" y="41990"/>
                    <a:pt x="77470" y="40982"/>
                  </a:cubicBezTo>
                  <a:lnTo>
                    <a:pt x="7228" y="595"/>
                  </a:lnTo>
                  <a:cubicBezTo>
                    <a:pt x="6533" y="192"/>
                    <a:pt x="5774" y="0"/>
                    <a:pt x="5025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" name="Google Shape;311;p24">
            <a:extLst>
              <a:ext uri="{FF2B5EF4-FFF2-40B4-BE49-F238E27FC236}">
                <a16:creationId xmlns:a16="http://schemas.microsoft.com/office/drawing/2014/main" id="{BCEDF34C-A961-45FB-97B6-61FB8C391137}"/>
              </a:ext>
            </a:extLst>
          </p:cNvPr>
          <p:cNvGrpSpPr>
            <a:grpSpLocks noChangeAspect="1"/>
          </p:cNvGrpSpPr>
          <p:nvPr/>
        </p:nvGrpSpPr>
        <p:grpSpPr>
          <a:xfrm>
            <a:off x="693497" y="3113402"/>
            <a:ext cx="310634" cy="274320"/>
            <a:chOff x="1802075" y="1136925"/>
            <a:chExt cx="3817700" cy="3371400"/>
          </a:xfrm>
        </p:grpSpPr>
        <p:sp>
          <p:nvSpPr>
            <p:cNvPr id="115" name="Google Shape;312;p24">
              <a:extLst>
                <a:ext uri="{FF2B5EF4-FFF2-40B4-BE49-F238E27FC236}">
                  <a16:creationId xmlns:a16="http://schemas.microsoft.com/office/drawing/2014/main" id="{07113786-2A76-4725-AE4A-8206A6C654F9}"/>
                </a:ext>
              </a:extLst>
            </p:cNvPr>
            <p:cNvSpPr/>
            <p:nvPr/>
          </p:nvSpPr>
          <p:spPr>
            <a:xfrm>
              <a:off x="1802075" y="1136925"/>
              <a:ext cx="2568425" cy="3342000"/>
            </a:xfrm>
            <a:custGeom>
              <a:avLst/>
              <a:gdLst/>
              <a:ahLst/>
              <a:cxnLst/>
              <a:rect l="l" t="t" r="r" b="b"/>
              <a:pathLst>
                <a:path w="102737" h="133680" extrusionOk="0">
                  <a:moveTo>
                    <a:pt x="59458" y="0"/>
                  </a:moveTo>
                  <a:cubicBezTo>
                    <a:pt x="54279" y="0"/>
                    <a:pt x="48562" y="1642"/>
                    <a:pt x="42559" y="5102"/>
                  </a:cubicBezTo>
                  <a:cubicBezTo>
                    <a:pt x="19062" y="18673"/>
                    <a:pt x="1" y="55074"/>
                    <a:pt x="1" y="86419"/>
                  </a:cubicBezTo>
                  <a:cubicBezTo>
                    <a:pt x="1" y="105046"/>
                    <a:pt x="6748" y="116135"/>
                    <a:pt x="17154" y="122029"/>
                  </a:cubicBezTo>
                  <a:lnTo>
                    <a:pt x="32974" y="131164"/>
                  </a:lnTo>
                  <a:cubicBezTo>
                    <a:pt x="36075" y="132818"/>
                    <a:pt x="39547" y="133679"/>
                    <a:pt x="43298" y="133679"/>
                  </a:cubicBezTo>
                  <a:cubicBezTo>
                    <a:pt x="48477" y="133679"/>
                    <a:pt x="54187" y="132037"/>
                    <a:pt x="60178" y="128574"/>
                  </a:cubicBezTo>
                  <a:cubicBezTo>
                    <a:pt x="83690" y="115003"/>
                    <a:pt x="102736" y="78602"/>
                    <a:pt x="102736" y="47272"/>
                  </a:cubicBezTo>
                  <a:cubicBezTo>
                    <a:pt x="102736" y="20875"/>
                    <a:pt x="88886" y="13368"/>
                    <a:pt x="88886" y="13368"/>
                  </a:cubicBezTo>
                  <a:lnTo>
                    <a:pt x="69561" y="2403"/>
                  </a:lnTo>
                  <a:cubicBezTo>
                    <a:pt x="66521" y="822"/>
                    <a:pt x="63124" y="0"/>
                    <a:pt x="59458" y="0"/>
                  </a:cubicBez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313;p24">
              <a:extLst>
                <a:ext uri="{FF2B5EF4-FFF2-40B4-BE49-F238E27FC236}">
                  <a16:creationId xmlns:a16="http://schemas.microsoft.com/office/drawing/2014/main" id="{7BFEF991-A089-4BB4-A310-C2C7D494A7CD}"/>
                </a:ext>
              </a:extLst>
            </p:cNvPr>
            <p:cNvSpPr/>
            <p:nvPr/>
          </p:nvSpPr>
          <p:spPr>
            <a:xfrm>
              <a:off x="2242950" y="1386825"/>
              <a:ext cx="2127550" cy="3092125"/>
            </a:xfrm>
            <a:custGeom>
              <a:avLst/>
              <a:gdLst/>
              <a:ahLst/>
              <a:cxnLst/>
              <a:rect l="l" t="t" r="r" b="b"/>
              <a:pathLst>
                <a:path w="85102" h="123685" extrusionOk="0">
                  <a:moveTo>
                    <a:pt x="59454" y="0"/>
                  </a:moveTo>
                  <a:cubicBezTo>
                    <a:pt x="54275" y="0"/>
                    <a:pt x="48562" y="1642"/>
                    <a:pt x="42558" y="5110"/>
                  </a:cubicBezTo>
                  <a:cubicBezTo>
                    <a:pt x="19046" y="18665"/>
                    <a:pt x="0" y="55066"/>
                    <a:pt x="0" y="86411"/>
                  </a:cubicBezTo>
                  <a:cubicBezTo>
                    <a:pt x="0" y="109738"/>
                    <a:pt x="10560" y="123685"/>
                    <a:pt x="25660" y="123685"/>
                  </a:cubicBezTo>
                  <a:cubicBezTo>
                    <a:pt x="30839" y="123685"/>
                    <a:pt x="36553" y="122044"/>
                    <a:pt x="42558" y="118578"/>
                  </a:cubicBezTo>
                  <a:cubicBezTo>
                    <a:pt x="66055" y="105007"/>
                    <a:pt x="85101" y="68606"/>
                    <a:pt x="85101" y="37276"/>
                  </a:cubicBezTo>
                  <a:cubicBezTo>
                    <a:pt x="85101" y="13940"/>
                    <a:pt x="74545" y="0"/>
                    <a:pt x="59454" y="0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314;p24">
              <a:extLst>
                <a:ext uri="{FF2B5EF4-FFF2-40B4-BE49-F238E27FC236}">
                  <a16:creationId xmlns:a16="http://schemas.microsoft.com/office/drawing/2014/main" id="{B7221250-E588-4546-AA27-92F23CC1E990}"/>
                </a:ext>
              </a:extLst>
            </p:cNvPr>
            <p:cNvSpPr/>
            <p:nvPr/>
          </p:nvSpPr>
          <p:spPr>
            <a:xfrm>
              <a:off x="2568250" y="1859500"/>
              <a:ext cx="1476925" cy="2146475"/>
            </a:xfrm>
            <a:custGeom>
              <a:avLst/>
              <a:gdLst/>
              <a:ahLst/>
              <a:cxnLst/>
              <a:rect l="l" t="t" r="r" b="b"/>
              <a:pathLst>
                <a:path w="59077" h="85859" extrusionOk="0">
                  <a:moveTo>
                    <a:pt x="41261" y="1"/>
                  </a:moveTo>
                  <a:cubicBezTo>
                    <a:pt x="37669" y="1"/>
                    <a:pt x="33708" y="1139"/>
                    <a:pt x="29546" y="3542"/>
                  </a:cubicBezTo>
                  <a:cubicBezTo>
                    <a:pt x="13230" y="12972"/>
                    <a:pt x="1" y="38237"/>
                    <a:pt x="1" y="59982"/>
                  </a:cubicBezTo>
                  <a:cubicBezTo>
                    <a:pt x="1" y="76183"/>
                    <a:pt x="7335" y="85859"/>
                    <a:pt x="17816" y="85859"/>
                  </a:cubicBezTo>
                  <a:cubicBezTo>
                    <a:pt x="21412" y="85859"/>
                    <a:pt x="25379" y="84720"/>
                    <a:pt x="29546" y="82315"/>
                  </a:cubicBezTo>
                  <a:cubicBezTo>
                    <a:pt x="45847" y="72901"/>
                    <a:pt x="59077" y="47636"/>
                    <a:pt x="59077" y="25876"/>
                  </a:cubicBezTo>
                  <a:cubicBezTo>
                    <a:pt x="59077" y="9683"/>
                    <a:pt x="51740" y="1"/>
                    <a:pt x="41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315;p24">
              <a:extLst>
                <a:ext uri="{FF2B5EF4-FFF2-40B4-BE49-F238E27FC236}">
                  <a16:creationId xmlns:a16="http://schemas.microsoft.com/office/drawing/2014/main" id="{FFCA868E-50B0-402B-B531-0229069CF4C6}"/>
                </a:ext>
              </a:extLst>
            </p:cNvPr>
            <p:cNvSpPr/>
            <p:nvPr/>
          </p:nvSpPr>
          <p:spPr>
            <a:xfrm>
              <a:off x="2903650" y="2347175"/>
              <a:ext cx="806125" cy="1171475"/>
            </a:xfrm>
            <a:custGeom>
              <a:avLst/>
              <a:gdLst/>
              <a:ahLst/>
              <a:cxnLst/>
              <a:rect l="l" t="t" r="r" b="b"/>
              <a:pathLst>
                <a:path w="32245" h="46859" extrusionOk="0">
                  <a:moveTo>
                    <a:pt x="22530" y="1"/>
                  </a:moveTo>
                  <a:cubicBezTo>
                    <a:pt x="20568" y="1"/>
                    <a:pt x="18404" y="622"/>
                    <a:pt x="16130" y="1933"/>
                  </a:cubicBezTo>
                  <a:cubicBezTo>
                    <a:pt x="7228" y="7083"/>
                    <a:pt x="0" y="20871"/>
                    <a:pt x="0" y="32735"/>
                  </a:cubicBezTo>
                  <a:cubicBezTo>
                    <a:pt x="0" y="41581"/>
                    <a:pt x="4007" y="46858"/>
                    <a:pt x="9729" y="46858"/>
                  </a:cubicBezTo>
                  <a:cubicBezTo>
                    <a:pt x="11692" y="46858"/>
                    <a:pt x="13856" y="46237"/>
                    <a:pt x="16130" y="44926"/>
                  </a:cubicBezTo>
                  <a:cubicBezTo>
                    <a:pt x="25017" y="39792"/>
                    <a:pt x="32245" y="25989"/>
                    <a:pt x="32245" y="14124"/>
                  </a:cubicBezTo>
                  <a:cubicBezTo>
                    <a:pt x="32245" y="5278"/>
                    <a:pt x="28247" y="1"/>
                    <a:pt x="22530" y="1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316;p24">
              <a:extLst>
                <a:ext uri="{FF2B5EF4-FFF2-40B4-BE49-F238E27FC236}">
                  <a16:creationId xmlns:a16="http://schemas.microsoft.com/office/drawing/2014/main" id="{8BF8E7CA-CC9B-4F6D-90A9-20C9C0BE514A}"/>
                </a:ext>
              </a:extLst>
            </p:cNvPr>
            <p:cNvSpPr/>
            <p:nvPr/>
          </p:nvSpPr>
          <p:spPr>
            <a:xfrm>
              <a:off x="4287100" y="3513725"/>
              <a:ext cx="940300" cy="994600"/>
            </a:xfrm>
            <a:custGeom>
              <a:avLst/>
              <a:gdLst/>
              <a:ahLst/>
              <a:cxnLst/>
              <a:rect l="l" t="t" r="r" b="b"/>
              <a:pathLst>
                <a:path w="37612" h="39784" extrusionOk="0">
                  <a:moveTo>
                    <a:pt x="0" y="1"/>
                  </a:moveTo>
                  <a:lnTo>
                    <a:pt x="5739" y="21373"/>
                  </a:lnTo>
                  <a:lnTo>
                    <a:pt x="37611" y="39783"/>
                  </a:lnTo>
                  <a:lnTo>
                    <a:pt x="31842" y="182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317;p24">
              <a:extLst>
                <a:ext uri="{FF2B5EF4-FFF2-40B4-BE49-F238E27FC236}">
                  <a16:creationId xmlns:a16="http://schemas.microsoft.com/office/drawing/2014/main" id="{2FEA11D3-24A1-4913-BB14-5A9A39DE0FF8}"/>
                </a:ext>
              </a:extLst>
            </p:cNvPr>
            <p:cNvSpPr/>
            <p:nvPr/>
          </p:nvSpPr>
          <p:spPr>
            <a:xfrm>
              <a:off x="4289050" y="3367175"/>
              <a:ext cx="1330725" cy="604125"/>
            </a:xfrm>
            <a:custGeom>
              <a:avLst/>
              <a:gdLst/>
              <a:ahLst/>
              <a:cxnLst/>
              <a:rect l="l" t="t" r="r" b="b"/>
              <a:pathLst>
                <a:path w="53229" h="24165" extrusionOk="0">
                  <a:moveTo>
                    <a:pt x="21512" y="0"/>
                  </a:moveTo>
                  <a:lnTo>
                    <a:pt x="0" y="5770"/>
                  </a:lnTo>
                  <a:lnTo>
                    <a:pt x="31857" y="24164"/>
                  </a:lnTo>
                  <a:lnTo>
                    <a:pt x="53229" y="18441"/>
                  </a:lnTo>
                  <a:lnTo>
                    <a:pt x="21512" y="0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318;p24">
              <a:extLst>
                <a:ext uri="{FF2B5EF4-FFF2-40B4-BE49-F238E27FC236}">
                  <a16:creationId xmlns:a16="http://schemas.microsoft.com/office/drawing/2014/main" id="{2F219009-C50A-4C68-B72A-55CF3D0A5052}"/>
                </a:ext>
              </a:extLst>
            </p:cNvPr>
            <p:cNvSpPr/>
            <p:nvPr/>
          </p:nvSpPr>
          <p:spPr>
            <a:xfrm>
              <a:off x="3258050" y="2885850"/>
              <a:ext cx="2001125" cy="1230450"/>
            </a:xfrm>
            <a:custGeom>
              <a:avLst/>
              <a:gdLst/>
              <a:ahLst/>
              <a:cxnLst/>
              <a:rect l="l" t="t" r="r" b="b"/>
              <a:pathLst>
                <a:path w="80045" h="49218" extrusionOk="0">
                  <a:moveTo>
                    <a:pt x="5025" y="0"/>
                  </a:moveTo>
                  <a:cubicBezTo>
                    <a:pt x="3502" y="0"/>
                    <a:pt x="2021" y="794"/>
                    <a:pt x="1210" y="2208"/>
                  </a:cubicBezTo>
                  <a:cubicBezTo>
                    <a:pt x="0" y="4318"/>
                    <a:pt x="729" y="7016"/>
                    <a:pt x="2838" y="8226"/>
                  </a:cubicBezTo>
                  <a:lnTo>
                    <a:pt x="73081" y="48644"/>
                  </a:lnTo>
                  <a:cubicBezTo>
                    <a:pt x="73748" y="49016"/>
                    <a:pt x="74508" y="49218"/>
                    <a:pt x="75268" y="49218"/>
                  </a:cubicBezTo>
                  <a:cubicBezTo>
                    <a:pt x="77269" y="49218"/>
                    <a:pt x="79021" y="47869"/>
                    <a:pt x="79533" y="45945"/>
                  </a:cubicBezTo>
                  <a:cubicBezTo>
                    <a:pt x="80045" y="44022"/>
                    <a:pt x="79207" y="41990"/>
                    <a:pt x="77470" y="40982"/>
                  </a:cubicBezTo>
                  <a:lnTo>
                    <a:pt x="7228" y="595"/>
                  </a:lnTo>
                  <a:cubicBezTo>
                    <a:pt x="6533" y="192"/>
                    <a:pt x="5774" y="0"/>
                    <a:pt x="5025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" name="Google Shape;311;p24">
            <a:extLst>
              <a:ext uri="{FF2B5EF4-FFF2-40B4-BE49-F238E27FC236}">
                <a16:creationId xmlns:a16="http://schemas.microsoft.com/office/drawing/2014/main" id="{02BE58D1-355F-45F7-B61E-BF7DC1AB1B66}"/>
              </a:ext>
            </a:extLst>
          </p:cNvPr>
          <p:cNvGrpSpPr>
            <a:grpSpLocks noChangeAspect="1"/>
          </p:cNvGrpSpPr>
          <p:nvPr/>
        </p:nvGrpSpPr>
        <p:grpSpPr>
          <a:xfrm>
            <a:off x="693497" y="3702465"/>
            <a:ext cx="310634" cy="274320"/>
            <a:chOff x="1802075" y="1136925"/>
            <a:chExt cx="3817700" cy="3371400"/>
          </a:xfrm>
        </p:grpSpPr>
        <p:sp>
          <p:nvSpPr>
            <p:cNvPr id="123" name="Google Shape;312;p24">
              <a:extLst>
                <a:ext uri="{FF2B5EF4-FFF2-40B4-BE49-F238E27FC236}">
                  <a16:creationId xmlns:a16="http://schemas.microsoft.com/office/drawing/2014/main" id="{7429566F-9A20-4AF7-B6E9-FC52CD3DCB77}"/>
                </a:ext>
              </a:extLst>
            </p:cNvPr>
            <p:cNvSpPr/>
            <p:nvPr/>
          </p:nvSpPr>
          <p:spPr>
            <a:xfrm>
              <a:off x="1802075" y="1136925"/>
              <a:ext cx="2568425" cy="3342000"/>
            </a:xfrm>
            <a:custGeom>
              <a:avLst/>
              <a:gdLst/>
              <a:ahLst/>
              <a:cxnLst/>
              <a:rect l="l" t="t" r="r" b="b"/>
              <a:pathLst>
                <a:path w="102737" h="133680" extrusionOk="0">
                  <a:moveTo>
                    <a:pt x="59458" y="0"/>
                  </a:moveTo>
                  <a:cubicBezTo>
                    <a:pt x="54279" y="0"/>
                    <a:pt x="48562" y="1642"/>
                    <a:pt x="42559" y="5102"/>
                  </a:cubicBezTo>
                  <a:cubicBezTo>
                    <a:pt x="19062" y="18673"/>
                    <a:pt x="1" y="55074"/>
                    <a:pt x="1" y="86419"/>
                  </a:cubicBezTo>
                  <a:cubicBezTo>
                    <a:pt x="1" y="105046"/>
                    <a:pt x="6748" y="116135"/>
                    <a:pt x="17154" y="122029"/>
                  </a:cubicBezTo>
                  <a:lnTo>
                    <a:pt x="32974" y="131164"/>
                  </a:lnTo>
                  <a:cubicBezTo>
                    <a:pt x="36075" y="132818"/>
                    <a:pt x="39547" y="133679"/>
                    <a:pt x="43298" y="133679"/>
                  </a:cubicBezTo>
                  <a:cubicBezTo>
                    <a:pt x="48477" y="133679"/>
                    <a:pt x="54187" y="132037"/>
                    <a:pt x="60178" y="128574"/>
                  </a:cubicBezTo>
                  <a:cubicBezTo>
                    <a:pt x="83690" y="115003"/>
                    <a:pt x="102736" y="78602"/>
                    <a:pt x="102736" y="47272"/>
                  </a:cubicBezTo>
                  <a:cubicBezTo>
                    <a:pt x="102736" y="20875"/>
                    <a:pt x="88886" y="13368"/>
                    <a:pt x="88886" y="13368"/>
                  </a:cubicBezTo>
                  <a:lnTo>
                    <a:pt x="69561" y="2403"/>
                  </a:lnTo>
                  <a:cubicBezTo>
                    <a:pt x="66521" y="822"/>
                    <a:pt x="63124" y="0"/>
                    <a:pt x="59458" y="0"/>
                  </a:cubicBez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313;p24">
              <a:extLst>
                <a:ext uri="{FF2B5EF4-FFF2-40B4-BE49-F238E27FC236}">
                  <a16:creationId xmlns:a16="http://schemas.microsoft.com/office/drawing/2014/main" id="{8C1B830A-7F75-4616-870D-D93B9F6D97AB}"/>
                </a:ext>
              </a:extLst>
            </p:cNvPr>
            <p:cNvSpPr/>
            <p:nvPr/>
          </p:nvSpPr>
          <p:spPr>
            <a:xfrm>
              <a:off x="2242950" y="1386825"/>
              <a:ext cx="2127550" cy="3092125"/>
            </a:xfrm>
            <a:custGeom>
              <a:avLst/>
              <a:gdLst/>
              <a:ahLst/>
              <a:cxnLst/>
              <a:rect l="l" t="t" r="r" b="b"/>
              <a:pathLst>
                <a:path w="85102" h="123685" extrusionOk="0">
                  <a:moveTo>
                    <a:pt x="59454" y="0"/>
                  </a:moveTo>
                  <a:cubicBezTo>
                    <a:pt x="54275" y="0"/>
                    <a:pt x="48562" y="1642"/>
                    <a:pt x="42558" y="5110"/>
                  </a:cubicBezTo>
                  <a:cubicBezTo>
                    <a:pt x="19046" y="18665"/>
                    <a:pt x="0" y="55066"/>
                    <a:pt x="0" y="86411"/>
                  </a:cubicBezTo>
                  <a:cubicBezTo>
                    <a:pt x="0" y="109738"/>
                    <a:pt x="10560" y="123685"/>
                    <a:pt x="25660" y="123685"/>
                  </a:cubicBezTo>
                  <a:cubicBezTo>
                    <a:pt x="30839" y="123685"/>
                    <a:pt x="36553" y="122044"/>
                    <a:pt x="42558" y="118578"/>
                  </a:cubicBezTo>
                  <a:cubicBezTo>
                    <a:pt x="66055" y="105007"/>
                    <a:pt x="85101" y="68606"/>
                    <a:pt x="85101" y="37276"/>
                  </a:cubicBezTo>
                  <a:cubicBezTo>
                    <a:pt x="85101" y="13940"/>
                    <a:pt x="74545" y="0"/>
                    <a:pt x="59454" y="0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314;p24">
              <a:extLst>
                <a:ext uri="{FF2B5EF4-FFF2-40B4-BE49-F238E27FC236}">
                  <a16:creationId xmlns:a16="http://schemas.microsoft.com/office/drawing/2014/main" id="{97B43228-838A-40DA-9EBD-8482F9FD47C8}"/>
                </a:ext>
              </a:extLst>
            </p:cNvPr>
            <p:cNvSpPr/>
            <p:nvPr/>
          </p:nvSpPr>
          <p:spPr>
            <a:xfrm>
              <a:off x="2568250" y="1859500"/>
              <a:ext cx="1476925" cy="2146475"/>
            </a:xfrm>
            <a:custGeom>
              <a:avLst/>
              <a:gdLst/>
              <a:ahLst/>
              <a:cxnLst/>
              <a:rect l="l" t="t" r="r" b="b"/>
              <a:pathLst>
                <a:path w="59077" h="85859" extrusionOk="0">
                  <a:moveTo>
                    <a:pt x="41261" y="1"/>
                  </a:moveTo>
                  <a:cubicBezTo>
                    <a:pt x="37669" y="1"/>
                    <a:pt x="33708" y="1139"/>
                    <a:pt x="29546" y="3542"/>
                  </a:cubicBezTo>
                  <a:cubicBezTo>
                    <a:pt x="13230" y="12972"/>
                    <a:pt x="1" y="38237"/>
                    <a:pt x="1" y="59982"/>
                  </a:cubicBezTo>
                  <a:cubicBezTo>
                    <a:pt x="1" y="76183"/>
                    <a:pt x="7335" y="85859"/>
                    <a:pt x="17816" y="85859"/>
                  </a:cubicBezTo>
                  <a:cubicBezTo>
                    <a:pt x="21412" y="85859"/>
                    <a:pt x="25379" y="84720"/>
                    <a:pt x="29546" y="82315"/>
                  </a:cubicBezTo>
                  <a:cubicBezTo>
                    <a:pt x="45847" y="72901"/>
                    <a:pt x="59077" y="47636"/>
                    <a:pt x="59077" y="25876"/>
                  </a:cubicBezTo>
                  <a:cubicBezTo>
                    <a:pt x="59077" y="9683"/>
                    <a:pt x="51740" y="1"/>
                    <a:pt x="41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315;p24">
              <a:extLst>
                <a:ext uri="{FF2B5EF4-FFF2-40B4-BE49-F238E27FC236}">
                  <a16:creationId xmlns:a16="http://schemas.microsoft.com/office/drawing/2014/main" id="{73A89132-68F8-40A4-B5B2-A14B1590F9A3}"/>
                </a:ext>
              </a:extLst>
            </p:cNvPr>
            <p:cNvSpPr/>
            <p:nvPr/>
          </p:nvSpPr>
          <p:spPr>
            <a:xfrm>
              <a:off x="2903650" y="2347175"/>
              <a:ext cx="806125" cy="1171475"/>
            </a:xfrm>
            <a:custGeom>
              <a:avLst/>
              <a:gdLst/>
              <a:ahLst/>
              <a:cxnLst/>
              <a:rect l="l" t="t" r="r" b="b"/>
              <a:pathLst>
                <a:path w="32245" h="46859" extrusionOk="0">
                  <a:moveTo>
                    <a:pt x="22530" y="1"/>
                  </a:moveTo>
                  <a:cubicBezTo>
                    <a:pt x="20568" y="1"/>
                    <a:pt x="18404" y="622"/>
                    <a:pt x="16130" y="1933"/>
                  </a:cubicBezTo>
                  <a:cubicBezTo>
                    <a:pt x="7228" y="7083"/>
                    <a:pt x="0" y="20871"/>
                    <a:pt x="0" y="32735"/>
                  </a:cubicBezTo>
                  <a:cubicBezTo>
                    <a:pt x="0" y="41581"/>
                    <a:pt x="4007" y="46858"/>
                    <a:pt x="9729" y="46858"/>
                  </a:cubicBezTo>
                  <a:cubicBezTo>
                    <a:pt x="11692" y="46858"/>
                    <a:pt x="13856" y="46237"/>
                    <a:pt x="16130" y="44926"/>
                  </a:cubicBezTo>
                  <a:cubicBezTo>
                    <a:pt x="25017" y="39792"/>
                    <a:pt x="32245" y="25989"/>
                    <a:pt x="32245" y="14124"/>
                  </a:cubicBezTo>
                  <a:cubicBezTo>
                    <a:pt x="32245" y="5278"/>
                    <a:pt x="28247" y="1"/>
                    <a:pt x="22530" y="1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316;p24">
              <a:extLst>
                <a:ext uri="{FF2B5EF4-FFF2-40B4-BE49-F238E27FC236}">
                  <a16:creationId xmlns:a16="http://schemas.microsoft.com/office/drawing/2014/main" id="{1B36D5CE-199A-4E7B-B484-B97CEA9DE9D8}"/>
                </a:ext>
              </a:extLst>
            </p:cNvPr>
            <p:cNvSpPr/>
            <p:nvPr/>
          </p:nvSpPr>
          <p:spPr>
            <a:xfrm>
              <a:off x="4287100" y="3513725"/>
              <a:ext cx="940300" cy="994600"/>
            </a:xfrm>
            <a:custGeom>
              <a:avLst/>
              <a:gdLst/>
              <a:ahLst/>
              <a:cxnLst/>
              <a:rect l="l" t="t" r="r" b="b"/>
              <a:pathLst>
                <a:path w="37612" h="39784" extrusionOk="0">
                  <a:moveTo>
                    <a:pt x="0" y="1"/>
                  </a:moveTo>
                  <a:lnTo>
                    <a:pt x="5739" y="21373"/>
                  </a:lnTo>
                  <a:lnTo>
                    <a:pt x="37611" y="39783"/>
                  </a:lnTo>
                  <a:lnTo>
                    <a:pt x="31842" y="182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317;p24">
              <a:extLst>
                <a:ext uri="{FF2B5EF4-FFF2-40B4-BE49-F238E27FC236}">
                  <a16:creationId xmlns:a16="http://schemas.microsoft.com/office/drawing/2014/main" id="{F050FE87-55C7-4AF6-8FB7-FB50E8701D87}"/>
                </a:ext>
              </a:extLst>
            </p:cNvPr>
            <p:cNvSpPr/>
            <p:nvPr/>
          </p:nvSpPr>
          <p:spPr>
            <a:xfrm>
              <a:off x="4289050" y="3367175"/>
              <a:ext cx="1330725" cy="604125"/>
            </a:xfrm>
            <a:custGeom>
              <a:avLst/>
              <a:gdLst/>
              <a:ahLst/>
              <a:cxnLst/>
              <a:rect l="l" t="t" r="r" b="b"/>
              <a:pathLst>
                <a:path w="53229" h="24165" extrusionOk="0">
                  <a:moveTo>
                    <a:pt x="21512" y="0"/>
                  </a:moveTo>
                  <a:lnTo>
                    <a:pt x="0" y="5770"/>
                  </a:lnTo>
                  <a:lnTo>
                    <a:pt x="31857" y="24164"/>
                  </a:lnTo>
                  <a:lnTo>
                    <a:pt x="53229" y="18441"/>
                  </a:lnTo>
                  <a:lnTo>
                    <a:pt x="21512" y="0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318;p24">
              <a:extLst>
                <a:ext uri="{FF2B5EF4-FFF2-40B4-BE49-F238E27FC236}">
                  <a16:creationId xmlns:a16="http://schemas.microsoft.com/office/drawing/2014/main" id="{DFD6FEAA-D7EC-49D7-8389-43CCA2F2487C}"/>
                </a:ext>
              </a:extLst>
            </p:cNvPr>
            <p:cNvSpPr/>
            <p:nvPr/>
          </p:nvSpPr>
          <p:spPr>
            <a:xfrm>
              <a:off x="3258050" y="2885850"/>
              <a:ext cx="2001125" cy="1230450"/>
            </a:xfrm>
            <a:custGeom>
              <a:avLst/>
              <a:gdLst/>
              <a:ahLst/>
              <a:cxnLst/>
              <a:rect l="l" t="t" r="r" b="b"/>
              <a:pathLst>
                <a:path w="80045" h="49218" extrusionOk="0">
                  <a:moveTo>
                    <a:pt x="5025" y="0"/>
                  </a:moveTo>
                  <a:cubicBezTo>
                    <a:pt x="3502" y="0"/>
                    <a:pt x="2021" y="794"/>
                    <a:pt x="1210" y="2208"/>
                  </a:cubicBezTo>
                  <a:cubicBezTo>
                    <a:pt x="0" y="4318"/>
                    <a:pt x="729" y="7016"/>
                    <a:pt x="2838" y="8226"/>
                  </a:cubicBezTo>
                  <a:lnTo>
                    <a:pt x="73081" y="48644"/>
                  </a:lnTo>
                  <a:cubicBezTo>
                    <a:pt x="73748" y="49016"/>
                    <a:pt x="74508" y="49218"/>
                    <a:pt x="75268" y="49218"/>
                  </a:cubicBezTo>
                  <a:cubicBezTo>
                    <a:pt x="77269" y="49218"/>
                    <a:pt x="79021" y="47869"/>
                    <a:pt x="79533" y="45945"/>
                  </a:cubicBezTo>
                  <a:cubicBezTo>
                    <a:pt x="80045" y="44022"/>
                    <a:pt x="79207" y="41990"/>
                    <a:pt x="77470" y="40982"/>
                  </a:cubicBezTo>
                  <a:lnTo>
                    <a:pt x="7228" y="595"/>
                  </a:lnTo>
                  <a:cubicBezTo>
                    <a:pt x="6533" y="192"/>
                    <a:pt x="5774" y="0"/>
                    <a:pt x="5025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89707374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1"/>
          <p:cNvSpPr txBox="1">
            <a:spLocks noGrp="1"/>
          </p:cNvSpPr>
          <p:nvPr>
            <p:ph type="subTitle" idx="1"/>
          </p:nvPr>
        </p:nvSpPr>
        <p:spPr>
          <a:xfrm>
            <a:off x="3031200" y="2175371"/>
            <a:ext cx="3081600" cy="987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latin typeface="Montserrat Light" panose="00000400000000000000" pitchFamily="2" charset="0"/>
              </a:rPr>
              <a:t>If you have any questions?</a:t>
            </a:r>
            <a:endParaRPr sz="900">
              <a:latin typeface="Montserrat Light" panose="00000400000000000000" pitchFamily="2" charset="0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Montserrat Light" panose="00000400000000000000" pitchFamily="2" charset="0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latin typeface="Montserrat Light" panose="00000400000000000000" pitchFamily="2" charset="0"/>
              </a:rPr>
              <a:t>Don’t hesitate to ask us</a:t>
            </a: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Montserrat Light" panose="00000400000000000000" pitchFamily="2" charset="0"/>
              </a:rPr>
              <a:t>or contact us</a:t>
            </a:r>
            <a:endParaRPr lang="es" sz="900">
              <a:latin typeface="Montserrat Light" panose="00000400000000000000" pitchFamily="2" charset="0"/>
            </a:endParaRPr>
          </a:p>
          <a:p>
            <a:pPr algn="ctr">
              <a:lnSpc>
                <a:spcPct val="110000"/>
              </a:lnSpc>
            </a:pPr>
            <a:r>
              <a:rPr lang="en-US" sz="900">
                <a:solidFill>
                  <a:srgbClr val="D0F09F"/>
                </a:solidFill>
                <a:latin typeface="Montserrat Light" panose="00000400000000000000" pitchFamily="2" charset="0"/>
              </a:rPr>
              <a:t>dolphin.team111@gmail.com</a:t>
            </a:r>
            <a:endParaRPr lang="en-US" sz="900" b="0">
              <a:solidFill>
                <a:srgbClr val="D0F09F"/>
              </a:solidFill>
              <a:effectLst/>
              <a:latin typeface="Montserrat Light" panose="00000400000000000000" pitchFamily="2" charset="0"/>
            </a:endParaRPr>
          </a:p>
        </p:txBody>
      </p:sp>
      <p:sp>
        <p:nvSpPr>
          <p:cNvPr id="647" name="Google Shape;647;p31"/>
          <p:cNvSpPr txBox="1">
            <a:spLocks noGrp="1"/>
          </p:cNvSpPr>
          <p:nvPr>
            <p:ph type="ctrTitle"/>
          </p:nvPr>
        </p:nvSpPr>
        <p:spPr>
          <a:xfrm>
            <a:off x="2638350" y="1566848"/>
            <a:ext cx="3867300" cy="6550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>
                    <a:lumMod val="20000"/>
                    <a:lumOff val="80000"/>
                  </a:schemeClr>
                </a:solidFill>
                <a:latin typeface="Montserrat SemiBold" panose="00000700000000000000" pitchFamily="2" charset="0"/>
              </a:rPr>
              <a:t>THANK YOU!</a:t>
            </a:r>
            <a:endParaRPr>
              <a:solidFill>
                <a:schemeClr val="accent5">
                  <a:lumMod val="20000"/>
                  <a:lumOff val="80000"/>
                </a:schemeClr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678" name="Google Shape;6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4575" y="1583993"/>
            <a:ext cx="3818651" cy="3981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2BD0A7E-2D7C-45C0-B568-E558E0BF7A68}"/>
              </a:ext>
            </a:extLst>
          </p:cNvPr>
          <p:cNvGrpSpPr/>
          <p:nvPr/>
        </p:nvGrpSpPr>
        <p:grpSpPr>
          <a:xfrm>
            <a:off x="3839029" y="4718206"/>
            <a:ext cx="1465941" cy="276999"/>
            <a:chOff x="598028" y="203656"/>
            <a:chExt cx="2129932" cy="32130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85FBB6-D151-42C6-B215-308CF0650B97}"/>
                </a:ext>
              </a:extLst>
            </p:cNvPr>
            <p:cNvSpPr txBox="1"/>
            <p:nvPr/>
          </p:nvSpPr>
          <p:spPr>
            <a:xfrm>
              <a:off x="783889" y="203656"/>
              <a:ext cx="1944071" cy="321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bg1"/>
                  </a:solidFill>
                  <a:latin typeface="Montserrat" panose="00000500000000000000" pitchFamily="2" charset="0"/>
                </a:rPr>
                <a:t>Dolphin</a:t>
              </a:r>
              <a:r>
                <a:rPr lang="en-US" sz="1200" b="1">
                  <a:solidFill>
                    <a:srgbClr val="7DE3C8"/>
                  </a:solidFill>
                  <a:latin typeface="Montserrat" panose="00000500000000000000" pitchFamily="2" charset="0"/>
                </a:rPr>
                <a:t>Group</a:t>
              </a:r>
              <a:endParaRPr lang="en-US" b="1">
                <a:solidFill>
                  <a:srgbClr val="7DE3C8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4BFBE28D-8AFA-4812-8D1B-881FB5169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8028" y="280361"/>
              <a:ext cx="228940" cy="16788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ctrTitle" idx="15"/>
          </p:nvPr>
        </p:nvSpPr>
        <p:spPr>
          <a:xfrm>
            <a:off x="-1" y="746552"/>
            <a:ext cx="1688307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Medium" panose="00000600000000000000" pitchFamily="2" charset="0"/>
              </a:rPr>
              <a:t>Agenda</a:t>
            </a:r>
            <a:endParaRPr>
              <a:latin typeface="Montserrat Medium" panose="00000600000000000000" pitchFamily="2" charset="0"/>
            </a:endParaRPr>
          </a:p>
        </p:txBody>
      </p:sp>
      <p:sp>
        <p:nvSpPr>
          <p:cNvPr id="164" name="Google Shape;164;p19"/>
          <p:cNvSpPr txBox="1">
            <a:spLocks noGrp="1"/>
          </p:cNvSpPr>
          <p:nvPr>
            <p:ph type="ctrTitle" idx="3"/>
          </p:nvPr>
        </p:nvSpPr>
        <p:spPr>
          <a:xfrm>
            <a:off x="3945275" y="144198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accent2"/>
                </a:solidFill>
                <a:latin typeface="Montserrat" panose="00000500000000000000" pitchFamily="2" charset="0"/>
              </a:rPr>
              <a:t>Project Timeframe</a:t>
            </a:r>
            <a:endParaRPr b="1">
              <a:latin typeface="Montserrat" panose="00000500000000000000" pitchFamily="2" charset="0"/>
            </a:endParaRPr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4"/>
          </p:nvPr>
        </p:nvSpPr>
        <p:spPr>
          <a:xfrm>
            <a:off x="3945275" y="1855137"/>
            <a:ext cx="1976700" cy="63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Task management</a:t>
            </a:r>
            <a:br>
              <a:rPr lang="en-US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</a:br>
            <a:r>
              <a:rPr lang="en-US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Accomplishment</a:t>
            </a:r>
          </a:p>
        </p:txBody>
      </p:sp>
      <p:sp>
        <p:nvSpPr>
          <p:cNvPr id="165" name="Google Shape;165;p19"/>
          <p:cNvSpPr txBox="1">
            <a:spLocks noGrp="1"/>
          </p:cNvSpPr>
          <p:nvPr>
            <p:ph type="ctrTitle"/>
          </p:nvPr>
        </p:nvSpPr>
        <p:spPr>
          <a:xfrm>
            <a:off x="2597546" y="65139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accent1"/>
                </a:solidFill>
                <a:latin typeface="Montserrat" panose="00000500000000000000" pitchFamily="2" charset="0"/>
              </a:rPr>
              <a:t>Project Implementation</a:t>
            </a:r>
            <a:endParaRPr b="1" dirty="0">
              <a:latin typeface="Montserrat" panose="00000500000000000000" pitchFamily="2" charset="0"/>
            </a:endParaRPr>
          </a:p>
        </p:txBody>
      </p:sp>
      <p:sp>
        <p:nvSpPr>
          <p:cNvPr id="168" name="Google Shape;168;p19"/>
          <p:cNvSpPr txBox="1">
            <a:spLocks noGrp="1"/>
          </p:cNvSpPr>
          <p:nvPr>
            <p:ph type="ctrTitle" idx="6"/>
          </p:nvPr>
        </p:nvSpPr>
        <p:spPr>
          <a:xfrm>
            <a:off x="5280206" y="22446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accent3"/>
                </a:solidFill>
                <a:latin typeface="Montserrat" panose="00000500000000000000" pitchFamily="2" charset="0"/>
              </a:rPr>
              <a:t>Final product</a:t>
            </a:r>
            <a:endParaRPr b="1">
              <a:latin typeface="Montserrat" panose="00000500000000000000" pitchFamily="2" charset="0"/>
            </a:endParaRPr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"/>
          </p:nvPr>
        </p:nvSpPr>
        <p:spPr>
          <a:xfrm>
            <a:off x="2597546" y="1066441"/>
            <a:ext cx="3847332" cy="68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vi-VN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Problem, solution &amp; goal</a:t>
            </a:r>
          </a:p>
          <a:p>
            <a:pPr marL="0" indent="0"/>
            <a:r>
              <a:rPr lang="vi-VN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Brainstorming report</a:t>
            </a:r>
          </a:p>
        </p:txBody>
      </p:sp>
      <p:sp>
        <p:nvSpPr>
          <p:cNvPr id="170" name="Google Shape;170;p19"/>
          <p:cNvSpPr txBox="1">
            <a:spLocks noGrp="1"/>
          </p:cNvSpPr>
          <p:nvPr>
            <p:ph type="ctrTitle" idx="9"/>
          </p:nvPr>
        </p:nvSpPr>
        <p:spPr>
          <a:xfrm>
            <a:off x="6444878" y="303058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>
                <a:solidFill>
                  <a:schemeClr val="accent4"/>
                </a:solidFill>
                <a:latin typeface="Montserrat" panose="00000500000000000000" pitchFamily="2" charset="0"/>
              </a:rPr>
              <a:t>Self-assessment</a:t>
            </a:r>
            <a:endParaRPr b="1">
              <a:latin typeface="Montserrat" panose="00000500000000000000" pitchFamily="2" charset="0"/>
            </a:endParaRPr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7"/>
          </p:nvPr>
        </p:nvSpPr>
        <p:spPr>
          <a:xfrm>
            <a:off x="5280206" y="2657791"/>
            <a:ext cx="1906500" cy="78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Features</a:t>
            </a:r>
            <a:endParaRPr lang="vi-VN">
              <a:solidFill>
                <a:schemeClr val="tx2">
                  <a:lumMod val="20000"/>
                  <a:lumOff val="80000"/>
                </a:schemeClr>
              </a:solidFill>
              <a:latin typeface="Montserrat" panose="00000500000000000000" pitchFamily="2" charset="0"/>
            </a:endParaRPr>
          </a:p>
          <a:p>
            <a:pPr marL="0" indent="0"/>
            <a:r>
              <a:rPr lang="vi-VN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Technical stack</a:t>
            </a:r>
            <a:endParaRPr lang="en-US">
              <a:solidFill>
                <a:schemeClr val="tx2">
                  <a:lumMod val="20000"/>
                  <a:lumOff val="80000"/>
                </a:schemeClr>
              </a:solidFill>
              <a:latin typeface="Montserrat" panose="00000500000000000000" pitchFamily="2" charset="0"/>
            </a:endParaRPr>
          </a:p>
          <a:p>
            <a:pPr marL="0" indent="0"/>
            <a:r>
              <a:rPr lang="en-US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Potential</a:t>
            </a:r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13"/>
          </p:nvPr>
        </p:nvSpPr>
        <p:spPr>
          <a:xfrm>
            <a:off x="6444878" y="3445631"/>
            <a:ext cx="2417182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US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Quality of works</a:t>
            </a:r>
          </a:p>
          <a:p>
            <a:pPr marL="0" indent="0"/>
            <a:r>
              <a:rPr lang="en-US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Level of success of the project</a:t>
            </a:r>
          </a:p>
          <a:p>
            <a:pPr marL="0" indent="0"/>
            <a:r>
              <a:rPr lang="en-US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Takeaway experience</a:t>
            </a:r>
            <a:endParaRPr>
              <a:solidFill>
                <a:schemeClr val="tx2">
                  <a:lumMod val="20000"/>
                  <a:lumOff val="80000"/>
                </a:schemeClr>
              </a:solidFill>
              <a:latin typeface="Montserrat" panose="00000500000000000000" pitchFamily="2" charset="0"/>
            </a:endParaRPr>
          </a:p>
        </p:txBody>
      </p:sp>
    </p:spTree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1" y="202053"/>
            <a:ext cx="1661162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0" y="300294"/>
            <a:ext cx="159782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Personnel</a:t>
            </a:r>
          </a:p>
        </p:txBody>
      </p:sp>
      <p:pic>
        <p:nvPicPr>
          <p:cNvPr id="22" name="Google Shape;197;p21">
            <a:extLst>
              <a:ext uri="{FF2B5EF4-FFF2-40B4-BE49-F238E27FC236}">
                <a16:creationId xmlns:a16="http://schemas.microsoft.com/office/drawing/2014/main" id="{B73C40D4-7B7A-4551-B577-2DCBA5FAB6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252"/>
          <a:stretch/>
        </p:blipFill>
        <p:spPr>
          <a:xfrm>
            <a:off x="7447460" y="3137329"/>
            <a:ext cx="2370194" cy="245666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9A2A9CE2-9A0A-4EA6-B9D7-B3F538327DBB}"/>
              </a:ext>
            </a:extLst>
          </p:cNvPr>
          <p:cNvGrpSpPr/>
          <p:nvPr/>
        </p:nvGrpSpPr>
        <p:grpSpPr>
          <a:xfrm>
            <a:off x="1004690" y="956197"/>
            <a:ext cx="1371600" cy="1799138"/>
            <a:chOff x="1004690" y="887617"/>
            <a:chExt cx="1371600" cy="179913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CA10780-01E1-4378-B0E0-A34BE9265CF4}"/>
                </a:ext>
              </a:extLst>
            </p:cNvPr>
            <p:cNvGrpSpPr/>
            <p:nvPr/>
          </p:nvGrpSpPr>
          <p:grpSpPr>
            <a:xfrm>
              <a:off x="1004690" y="887617"/>
              <a:ext cx="1371600" cy="1371600"/>
              <a:chOff x="1004690" y="887617"/>
              <a:chExt cx="1371600" cy="1371600"/>
            </a:xfrm>
          </p:grpSpPr>
          <p:pic>
            <p:nvPicPr>
              <p:cNvPr id="3" name="Picture 2" descr="A person wearing glasses&#10;&#10;Description automatically generated with medium confidence">
                <a:extLst>
                  <a:ext uri="{FF2B5EF4-FFF2-40B4-BE49-F238E27FC236}">
                    <a16:creationId xmlns:a16="http://schemas.microsoft.com/office/drawing/2014/main" id="{5BEE3344-8C52-4BBD-85E6-7CB433C30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04690" y="887617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C0B13B4-55B8-485E-B271-8B4CB9F8A2A0}"/>
                  </a:ext>
                </a:extLst>
              </p:cNvPr>
              <p:cNvSpPr/>
              <p:nvPr/>
            </p:nvSpPr>
            <p:spPr>
              <a:xfrm>
                <a:off x="1004690" y="887617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Google Shape;368;p25">
              <a:extLst>
                <a:ext uri="{FF2B5EF4-FFF2-40B4-BE49-F238E27FC236}">
                  <a16:creationId xmlns:a16="http://schemas.microsoft.com/office/drawing/2014/main" id="{FB418C66-09C6-406D-8D06-F590D28402E8}"/>
                </a:ext>
              </a:extLst>
            </p:cNvPr>
            <p:cNvSpPr txBox="1"/>
            <p:nvPr/>
          </p:nvSpPr>
          <p:spPr>
            <a:xfrm>
              <a:off x="1004690" y="2306344"/>
              <a:ext cx="1371600" cy="3804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s" sz="1000" b="1">
                  <a:solidFill>
                    <a:schemeClr val="accent4"/>
                  </a:solidFill>
                  <a:latin typeface="Montserrat Light" panose="00000400000000000000" pitchFamily="2" charset="0"/>
                  <a:ea typeface="Unica One"/>
                  <a:cs typeface="Unica One"/>
                  <a:sym typeface="Unica One"/>
                </a:rPr>
                <a:t>Dang Loc</a:t>
              </a:r>
              <a:br>
                <a:rPr lang="es" sz="800">
                  <a:solidFill>
                    <a:schemeClr val="accent4"/>
                  </a:solidFill>
                  <a:latin typeface="Montserrat Light" panose="00000400000000000000" pitchFamily="2" charset="0"/>
                  <a:ea typeface="Zilla Slab Light"/>
                  <a:cs typeface="Zilla Slab Light"/>
                  <a:sym typeface="Zilla Slab Light"/>
                </a:rPr>
              </a:br>
              <a:r>
                <a:rPr lang="es" sz="800">
                  <a:solidFill>
                    <a:schemeClr val="lt1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rPr>
                <a:t>Project Manager</a:t>
              </a:r>
              <a:endParaRPr sz="800">
                <a:solidFill>
                  <a:schemeClr val="lt1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0533CD-3E48-4EE4-9252-0A5C72D9834D}"/>
              </a:ext>
            </a:extLst>
          </p:cNvPr>
          <p:cNvGrpSpPr/>
          <p:nvPr/>
        </p:nvGrpSpPr>
        <p:grpSpPr>
          <a:xfrm>
            <a:off x="3884370" y="956197"/>
            <a:ext cx="1371600" cy="1789453"/>
            <a:chOff x="3884370" y="887617"/>
            <a:chExt cx="1371600" cy="17894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6DD6ADB-8F0D-41A7-A8E1-AC04A32430F9}"/>
                </a:ext>
              </a:extLst>
            </p:cNvPr>
            <p:cNvGrpSpPr/>
            <p:nvPr/>
          </p:nvGrpSpPr>
          <p:grpSpPr>
            <a:xfrm>
              <a:off x="3884370" y="887617"/>
              <a:ext cx="1371600" cy="1371600"/>
              <a:chOff x="3884370" y="887617"/>
              <a:chExt cx="1371600" cy="1371600"/>
            </a:xfrm>
          </p:grpSpPr>
          <p:pic>
            <p:nvPicPr>
              <p:cNvPr id="5" name="Picture 4" descr="A person wearing glasses&#10;&#10;Description automatically generated with low confidence">
                <a:extLst>
                  <a:ext uri="{FF2B5EF4-FFF2-40B4-BE49-F238E27FC236}">
                    <a16:creationId xmlns:a16="http://schemas.microsoft.com/office/drawing/2014/main" id="{800F7376-0D29-4B4A-9695-773B8A200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84370" y="887617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EE9C6D2-1A35-477D-B0E5-35079DF16FD5}"/>
                  </a:ext>
                </a:extLst>
              </p:cNvPr>
              <p:cNvSpPr/>
              <p:nvPr/>
            </p:nvSpPr>
            <p:spPr>
              <a:xfrm>
                <a:off x="3884370" y="887617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Google Shape;369;p25">
              <a:extLst>
                <a:ext uri="{FF2B5EF4-FFF2-40B4-BE49-F238E27FC236}">
                  <a16:creationId xmlns:a16="http://schemas.microsoft.com/office/drawing/2014/main" id="{703133FD-79C2-4FEA-B303-D612C86E7B60}"/>
                </a:ext>
              </a:extLst>
            </p:cNvPr>
            <p:cNvSpPr txBox="1"/>
            <p:nvPr/>
          </p:nvSpPr>
          <p:spPr>
            <a:xfrm>
              <a:off x="3884370" y="2316029"/>
              <a:ext cx="1371600" cy="361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s" sz="1000" b="1">
                  <a:solidFill>
                    <a:schemeClr val="accent3"/>
                  </a:solidFill>
                  <a:latin typeface="Montserrat Light" panose="00000400000000000000" pitchFamily="2" charset="0"/>
                  <a:ea typeface="Unica One"/>
                  <a:cs typeface="Unica One"/>
                  <a:sym typeface="Unica One"/>
                </a:rPr>
                <a:t>Phuoc Tung</a:t>
              </a:r>
              <a:br>
                <a:rPr lang="es" sz="1000" b="1">
                  <a:solidFill>
                    <a:schemeClr val="accent3"/>
                  </a:solidFill>
                  <a:latin typeface="Montserrat Light" panose="00000400000000000000" pitchFamily="2" charset="0"/>
                  <a:ea typeface="Zilla Slab"/>
                  <a:cs typeface="Zilla Slab"/>
                  <a:sym typeface="Zilla Slab"/>
                </a:rPr>
              </a:br>
              <a:r>
                <a:rPr lang="es" sz="800">
                  <a:solidFill>
                    <a:schemeClr val="lt1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rPr>
                <a:t>Product Manager </a:t>
              </a:r>
              <a:endParaRPr sz="800">
                <a:solidFill>
                  <a:schemeClr val="lt1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EC31F3-B8C5-44DB-B6BD-8AEA37515E40}"/>
              </a:ext>
            </a:extLst>
          </p:cNvPr>
          <p:cNvGrpSpPr/>
          <p:nvPr/>
        </p:nvGrpSpPr>
        <p:grpSpPr>
          <a:xfrm>
            <a:off x="6627570" y="956197"/>
            <a:ext cx="1511739" cy="1801152"/>
            <a:chOff x="6627570" y="887617"/>
            <a:chExt cx="1511739" cy="180115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1C505E8-ED4F-41D2-A104-8636E93F76C8}"/>
                </a:ext>
              </a:extLst>
            </p:cNvPr>
            <p:cNvGrpSpPr/>
            <p:nvPr/>
          </p:nvGrpSpPr>
          <p:grpSpPr>
            <a:xfrm>
              <a:off x="6696913" y="887617"/>
              <a:ext cx="1371600" cy="1371600"/>
              <a:chOff x="6696913" y="887617"/>
              <a:chExt cx="1371600" cy="1371600"/>
            </a:xfrm>
          </p:grpSpPr>
          <p:pic>
            <p:nvPicPr>
              <p:cNvPr id="9" name="Picture 8" descr="A picture containing person, outdoor, child, young&#10;&#10;Description automatically generated">
                <a:extLst>
                  <a:ext uri="{FF2B5EF4-FFF2-40B4-BE49-F238E27FC236}">
                    <a16:creationId xmlns:a16="http://schemas.microsoft.com/office/drawing/2014/main" id="{2E3E02E9-3100-4536-BBBA-8AD8C70CC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96913" y="887617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DE9F34A-7962-4CAF-B3B5-4F2ACFE40177}"/>
                  </a:ext>
                </a:extLst>
              </p:cNvPr>
              <p:cNvSpPr/>
              <p:nvPr/>
            </p:nvSpPr>
            <p:spPr>
              <a:xfrm>
                <a:off x="6696913" y="887617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Google Shape;367;p25">
              <a:extLst>
                <a:ext uri="{FF2B5EF4-FFF2-40B4-BE49-F238E27FC236}">
                  <a16:creationId xmlns:a16="http://schemas.microsoft.com/office/drawing/2014/main" id="{2822A6A1-5796-4468-9856-F96E0539BBE3}"/>
                </a:ext>
              </a:extLst>
            </p:cNvPr>
            <p:cNvSpPr txBox="1"/>
            <p:nvPr/>
          </p:nvSpPr>
          <p:spPr>
            <a:xfrm>
              <a:off x="6627570" y="2304330"/>
              <a:ext cx="1511739" cy="384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 b="1">
                  <a:solidFill>
                    <a:srgbClr val="BCFEF3"/>
                  </a:solidFill>
                  <a:latin typeface="Montserrat Light" panose="00000400000000000000" pitchFamily="2" charset="0"/>
                  <a:ea typeface="Unica One"/>
                  <a:cs typeface="Unica One"/>
                  <a:sym typeface="Unica One"/>
                </a:rPr>
                <a:t>Vi Khang</a:t>
              </a:r>
              <a:br>
                <a:rPr lang="es" sz="1050">
                  <a:solidFill>
                    <a:schemeClr val="accent1"/>
                  </a:solidFill>
                  <a:latin typeface="Montserrat Light" panose="00000400000000000000" pitchFamily="2" charset="0"/>
                  <a:ea typeface="Unica One"/>
                  <a:cs typeface="Unica One"/>
                  <a:sym typeface="Unica One"/>
                </a:rPr>
              </a:br>
              <a:r>
                <a:rPr lang="en-US" sz="800" b="0" i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Technical Architecturer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3644F5F-4CFB-42A6-95AD-9FB8451B0B07}"/>
              </a:ext>
            </a:extLst>
          </p:cNvPr>
          <p:cNvGrpSpPr/>
          <p:nvPr/>
        </p:nvGrpSpPr>
        <p:grpSpPr>
          <a:xfrm>
            <a:off x="2446360" y="3062644"/>
            <a:ext cx="1371600" cy="1798291"/>
            <a:chOff x="2446360" y="2994064"/>
            <a:chExt cx="1371600" cy="179829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ACE1BAD-D039-468F-8F47-16031CE649E3}"/>
                </a:ext>
              </a:extLst>
            </p:cNvPr>
            <p:cNvGrpSpPr/>
            <p:nvPr/>
          </p:nvGrpSpPr>
          <p:grpSpPr>
            <a:xfrm>
              <a:off x="2446360" y="2994064"/>
              <a:ext cx="1371600" cy="1371600"/>
              <a:chOff x="2446360" y="2994064"/>
              <a:chExt cx="1371600" cy="1371600"/>
            </a:xfrm>
          </p:grpSpPr>
          <p:pic>
            <p:nvPicPr>
              <p:cNvPr id="13" name="Picture 12" descr="A person smiling for the camera&#10;&#10;Description automatically generated with medium confidence">
                <a:extLst>
                  <a:ext uri="{FF2B5EF4-FFF2-40B4-BE49-F238E27FC236}">
                    <a16:creationId xmlns:a16="http://schemas.microsoft.com/office/drawing/2014/main" id="{7D25471E-5BE2-4177-8825-71BBCF18B5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46360" y="2994064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B932E97-C86B-4B72-8188-4822AE8E40F9}"/>
                  </a:ext>
                </a:extLst>
              </p:cNvPr>
              <p:cNvSpPr/>
              <p:nvPr/>
            </p:nvSpPr>
            <p:spPr>
              <a:xfrm>
                <a:off x="2446360" y="2994064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6" name="Google Shape;369;p25">
              <a:extLst>
                <a:ext uri="{FF2B5EF4-FFF2-40B4-BE49-F238E27FC236}">
                  <a16:creationId xmlns:a16="http://schemas.microsoft.com/office/drawing/2014/main" id="{F4B5CB84-7870-445C-925E-6D36298DB671}"/>
                </a:ext>
              </a:extLst>
            </p:cNvPr>
            <p:cNvSpPr txBox="1"/>
            <p:nvPr/>
          </p:nvSpPr>
          <p:spPr>
            <a:xfrm>
              <a:off x="2446360" y="4417667"/>
              <a:ext cx="1371600" cy="374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ontserrat Light" panose="00000400000000000000" pitchFamily="2" charset="0"/>
                  <a:ea typeface="Unica One"/>
                  <a:cs typeface="Unica One"/>
                  <a:sym typeface="Unica One"/>
                </a:rPr>
                <a:t>Thu Trang</a:t>
              </a:r>
              <a:br>
                <a:rPr lang="es" sz="1000" b="1">
                  <a:solidFill>
                    <a:schemeClr val="accent3"/>
                  </a:solidFill>
                  <a:latin typeface="Montserrat Light" panose="00000400000000000000" pitchFamily="2" charset="0"/>
                  <a:ea typeface="Zilla Slab"/>
                  <a:cs typeface="Zilla Slab"/>
                  <a:sym typeface="Zilla Slab"/>
                </a:rPr>
              </a:br>
              <a:r>
                <a:rPr lang="en-US" sz="1000" b="0" i="0">
                  <a:solidFill>
                    <a:srgbClr val="FFFFFF"/>
                  </a:solidFill>
                  <a:effectLst/>
                  <a:latin typeface="Montserrat Light" panose="00000400000000000000" pitchFamily="2" charset="0"/>
                </a:rPr>
                <a:t>​</a:t>
              </a:r>
              <a:r>
                <a:rPr lang="en-US" sz="800" b="0" i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BA, Financial Manager</a:t>
              </a:r>
              <a:endParaRPr lang="en-US" sz="1000" b="0" i="0">
                <a:solidFill>
                  <a:srgbClr val="FFFFFF"/>
                </a:solidFill>
                <a:effectLst/>
                <a:latin typeface="Montserrat" panose="00000500000000000000" pitchFamily="2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15509F1-6887-4E99-B5CF-2652C04F1771}"/>
              </a:ext>
            </a:extLst>
          </p:cNvPr>
          <p:cNvGrpSpPr/>
          <p:nvPr/>
        </p:nvGrpSpPr>
        <p:grpSpPr>
          <a:xfrm>
            <a:off x="5255970" y="3062644"/>
            <a:ext cx="1441670" cy="1798291"/>
            <a:chOff x="5255970" y="2994064"/>
            <a:chExt cx="1441670" cy="179829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AC4562C-62EB-40BA-8AEF-178073412C81}"/>
                </a:ext>
              </a:extLst>
            </p:cNvPr>
            <p:cNvGrpSpPr/>
            <p:nvPr/>
          </p:nvGrpSpPr>
          <p:grpSpPr>
            <a:xfrm>
              <a:off x="5326040" y="2994064"/>
              <a:ext cx="1371600" cy="1371600"/>
              <a:chOff x="5326040" y="2994064"/>
              <a:chExt cx="1371600" cy="1371600"/>
            </a:xfrm>
          </p:grpSpPr>
          <p:pic>
            <p:nvPicPr>
              <p:cNvPr id="11" name="Picture 10" descr="A picture containing tree, outdoor, person, person&#10;&#10;Description automatically generated">
                <a:extLst>
                  <a:ext uri="{FF2B5EF4-FFF2-40B4-BE49-F238E27FC236}">
                    <a16:creationId xmlns:a16="http://schemas.microsoft.com/office/drawing/2014/main" id="{97E9406C-1B48-4DBF-9B45-6B9902D4C2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26040" y="2994064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1430892-2D45-4E9A-BBC8-27470C684FC2}"/>
                  </a:ext>
                </a:extLst>
              </p:cNvPr>
              <p:cNvSpPr/>
              <p:nvPr/>
            </p:nvSpPr>
            <p:spPr>
              <a:xfrm>
                <a:off x="5326040" y="2994064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Google Shape;369;p25">
              <a:extLst>
                <a:ext uri="{FF2B5EF4-FFF2-40B4-BE49-F238E27FC236}">
                  <a16:creationId xmlns:a16="http://schemas.microsoft.com/office/drawing/2014/main" id="{A044107B-6594-40D1-85FD-202D9180AC5D}"/>
                </a:ext>
              </a:extLst>
            </p:cNvPr>
            <p:cNvSpPr txBox="1"/>
            <p:nvPr/>
          </p:nvSpPr>
          <p:spPr>
            <a:xfrm>
              <a:off x="5255970" y="4417667"/>
              <a:ext cx="1371600" cy="374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ontserrat Light" panose="00000400000000000000" pitchFamily="2" charset="0"/>
                  <a:ea typeface="Unica One"/>
                  <a:cs typeface="Unica One"/>
                  <a:sym typeface="Unica One"/>
                </a:rPr>
                <a:t>Thanh Hai</a:t>
              </a:r>
              <a:br>
                <a:rPr lang="es" sz="1000" b="1">
                  <a:solidFill>
                    <a:schemeClr val="accent3"/>
                  </a:solidFill>
                  <a:latin typeface="Montserrat Light" panose="00000400000000000000" pitchFamily="2" charset="0"/>
                  <a:ea typeface="Zilla Slab"/>
                  <a:cs typeface="Zilla Slab"/>
                  <a:sym typeface="Zilla Slab"/>
                </a:rPr>
              </a:br>
              <a:r>
                <a:rPr lang="en-US" sz="800">
                  <a:solidFill>
                    <a:srgbClr val="FFFFFF"/>
                  </a:solidFill>
                  <a:latin typeface="Montserrat" panose="00000500000000000000" pitchFamily="2" charset="0"/>
                </a:rPr>
                <a:t>Tester</a:t>
              </a:r>
            </a:p>
          </p:txBody>
        </p:sp>
      </p:grpSp>
    </p:spTree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EBEC493-789E-4144-86B5-A42185D52FC3}"/>
              </a:ext>
            </a:extLst>
          </p:cNvPr>
          <p:cNvSpPr/>
          <p:nvPr/>
        </p:nvSpPr>
        <p:spPr>
          <a:xfrm>
            <a:off x="-63342" y="202053"/>
            <a:ext cx="2070735" cy="56116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BEC1E0D-B317-4F6D-98D5-69B329DD4DC1}"/>
              </a:ext>
            </a:extLst>
          </p:cNvPr>
          <p:cNvGrpSpPr/>
          <p:nvPr/>
        </p:nvGrpSpPr>
        <p:grpSpPr>
          <a:xfrm>
            <a:off x="757238" y="1089636"/>
            <a:ext cx="7905854" cy="4811124"/>
            <a:chOff x="-477644" y="1904351"/>
            <a:chExt cx="6025153" cy="3666621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6C3AE487-BCD2-4FD0-B6EB-8763055E8A3F}"/>
                </a:ext>
              </a:extLst>
            </p:cNvPr>
            <p:cNvGrpSpPr/>
            <p:nvPr/>
          </p:nvGrpSpPr>
          <p:grpSpPr>
            <a:xfrm>
              <a:off x="1977207" y="1904351"/>
              <a:ext cx="1764515" cy="1238659"/>
              <a:chOff x="1977207" y="1904351"/>
              <a:chExt cx="1764515" cy="1238659"/>
            </a:xfrm>
          </p:grpSpPr>
          <p:cxnSp>
            <p:nvCxnSpPr>
              <p:cNvPr id="78" name="Google Shape;91;p18">
                <a:extLst>
                  <a:ext uri="{FF2B5EF4-FFF2-40B4-BE49-F238E27FC236}">
                    <a16:creationId xmlns:a16="http://schemas.microsoft.com/office/drawing/2014/main" id="{F809E927-6B36-44AD-82ED-8C0DD13B247D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>
                <a:off x="1986134" y="1998510"/>
                <a:ext cx="0" cy="1144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8C60900E-8274-4213-8B5D-F93219C4C283}"/>
                  </a:ext>
                </a:extLst>
              </p:cNvPr>
              <p:cNvSpPr txBox="1"/>
              <p:nvPr/>
            </p:nvSpPr>
            <p:spPr>
              <a:xfrm>
                <a:off x="1977207" y="1904351"/>
                <a:ext cx="1764515" cy="43088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defRPr sz="1100">
                    <a:solidFill>
                      <a:schemeClr val="bg1">
                        <a:lumMod val="95000"/>
                      </a:schemeClr>
                    </a:solidFill>
                    <a:latin typeface="Montserrat Light" panose="00000400000000000000" pitchFamily="2" charset="0"/>
                  </a:defRPr>
                </a:lvl1pPr>
              </a:lstStyle>
              <a:p>
                <a:r>
                  <a:rPr lang="vi-VN" sz="1200">
                    <a:latin typeface="Montserrat" panose="00000500000000000000" pitchFamily="2" charset="0"/>
                  </a:rPr>
                  <a:t>L</a:t>
                </a:r>
                <a:r>
                  <a:rPr lang="en-US" sz="1200">
                    <a:latin typeface="Montserrat" panose="00000500000000000000" pitchFamily="2" charset="0"/>
                  </a:rPr>
                  <a:t>ack of high </a:t>
                </a:r>
                <a:endParaRPr lang="vi-VN" sz="1200">
                  <a:latin typeface="Montserrat" panose="00000500000000000000" pitchFamily="2" charset="0"/>
                </a:endParaRPr>
              </a:p>
              <a:p>
                <a:r>
                  <a:rPr lang="en-US" sz="1200">
                    <a:latin typeface="Montserrat" panose="00000500000000000000" pitchFamily="2" charset="0"/>
                  </a:rPr>
                  <a:t>technology applications</a:t>
                </a:r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ED98609F-DDE1-46A8-A2FA-D807107A3CE9}"/>
                </a:ext>
              </a:extLst>
            </p:cNvPr>
            <p:cNvGrpSpPr/>
            <p:nvPr/>
          </p:nvGrpSpPr>
          <p:grpSpPr>
            <a:xfrm>
              <a:off x="-477644" y="3115458"/>
              <a:ext cx="1912013" cy="1147036"/>
              <a:chOff x="-477644" y="3115458"/>
              <a:chExt cx="1912013" cy="1147036"/>
            </a:xfrm>
          </p:grpSpPr>
          <p:cxnSp>
            <p:nvCxnSpPr>
              <p:cNvPr id="79" name="Google Shape;92;p18">
                <a:extLst>
                  <a:ext uri="{FF2B5EF4-FFF2-40B4-BE49-F238E27FC236}">
                    <a16:creationId xmlns:a16="http://schemas.microsoft.com/office/drawing/2014/main" id="{836ED916-D987-4693-A113-9F88050EC785}"/>
                  </a:ext>
                </a:extLst>
              </p:cNvPr>
              <p:cNvCxnSpPr/>
              <p:nvPr/>
            </p:nvCxnSpPr>
            <p:spPr>
              <a:xfrm rot="10800000">
                <a:off x="1415957" y="3236194"/>
                <a:ext cx="0" cy="102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B93DEFF-37AA-4BAF-A917-BB2E83D812FE}"/>
                  </a:ext>
                </a:extLst>
              </p:cNvPr>
              <p:cNvSpPr txBox="1"/>
              <p:nvPr/>
            </p:nvSpPr>
            <p:spPr>
              <a:xfrm>
                <a:off x="-477644" y="3115458"/>
                <a:ext cx="1912013" cy="487821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defRPr sz="1100">
                    <a:solidFill>
                      <a:schemeClr val="bg1">
                        <a:lumMod val="95000"/>
                      </a:schemeClr>
                    </a:solidFill>
                    <a:latin typeface="Montserrat Light" panose="00000400000000000000" pitchFamily="2" charset="0"/>
                  </a:defRPr>
                </a:lvl1pPr>
              </a:lstStyle>
              <a:p>
                <a:pPr algn="r"/>
                <a:r>
                  <a:rPr lang="en-US" sz="1200">
                    <a:latin typeface="Montserrat" panose="00000500000000000000" pitchFamily="2" charset="0"/>
                  </a:rPr>
                  <a:t>Product yields are not</a:t>
                </a:r>
                <a:r>
                  <a:rPr lang="vi-VN" sz="1200">
                    <a:latin typeface="Montserrat" panose="00000500000000000000" pitchFamily="2" charset="0"/>
                  </a:rPr>
                  <a:t> </a:t>
                </a:r>
                <a:r>
                  <a:rPr lang="en-US" sz="1200">
                    <a:latin typeface="Montserrat" panose="00000500000000000000" pitchFamily="2" charset="0"/>
                  </a:rPr>
                  <a:t>effective and</a:t>
                </a:r>
                <a:r>
                  <a:rPr lang="vi-VN" sz="1200">
                    <a:latin typeface="Montserrat" panose="00000500000000000000" pitchFamily="2" charset="0"/>
                  </a:rPr>
                  <a:t> </a:t>
                </a:r>
                <a:r>
                  <a:rPr lang="en-US" sz="1200">
                    <a:latin typeface="Montserrat" panose="00000500000000000000" pitchFamily="2" charset="0"/>
                  </a:rPr>
                  <a:t>synchronous</a:t>
                </a:r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3B9FF364-9491-4990-94DC-ADA16B688896}"/>
                </a:ext>
              </a:extLst>
            </p:cNvPr>
            <p:cNvGrpSpPr/>
            <p:nvPr/>
          </p:nvGrpSpPr>
          <p:grpSpPr>
            <a:xfrm>
              <a:off x="3266261" y="2870689"/>
              <a:ext cx="2281248" cy="1131937"/>
              <a:chOff x="3266261" y="2870689"/>
              <a:chExt cx="2281248" cy="1131937"/>
            </a:xfrm>
          </p:grpSpPr>
          <p:cxnSp>
            <p:nvCxnSpPr>
              <p:cNvPr id="80" name="Google Shape;93;p18">
                <a:extLst>
                  <a:ext uri="{FF2B5EF4-FFF2-40B4-BE49-F238E27FC236}">
                    <a16:creationId xmlns:a16="http://schemas.microsoft.com/office/drawing/2014/main" id="{F985DAA5-31C0-4B2D-9A30-7B597416E77A}"/>
                  </a:ext>
                </a:extLst>
              </p:cNvPr>
              <p:cNvCxnSpPr/>
              <p:nvPr/>
            </p:nvCxnSpPr>
            <p:spPr>
              <a:xfrm rot="10800000">
                <a:off x="3266262" y="2976326"/>
                <a:ext cx="0" cy="10263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10C50A5C-E2FA-4D6B-BA6E-7DE9018C6B3C}"/>
                  </a:ext>
                </a:extLst>
              </p:cNvPr>
              <p:cNvSpPr txBox="1"/>
              <p:nvPr/>
            </p:nvSpPr>
            <p:spPr>
              <a:xfrm>
                <a:off x="3266261" y="2870689"/>
                <a:ext cx="2281248" cy="73259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defRPr sz="1100">
                    <a:solidFill>
                      <a:schemeClr val="bg1">
                        <a:lumMod val="95000"/>
                      </a:schemeClr>
                    </a:solidFill>
                    <a:latin typeface="Montserrat Light" panose="00000400000000000000" pitchFamily="2" charset="0"/>
                  </a:defRPr>
                </a:lvl1pPr>
              </a:lstStyle>
              <a:p>
                <a:r>
                  <a:rPr lang="vi-VN" sz="1200">
                    <a:latin typeface="Montserrat" panose="00000500000000000000" pitchFamily="2" charset="0"/>
                  </a:rPr>
                  <a:t>Weak c</a:t>
                </a:r>
                <a:r>
                  <a:rPr lang="en-US" sz="1200">
                    <a:latin typeface="Montserrat" panose="00000500000000000000" pitchFamily="2" charset="0"/>
                  </a:rPr>
                  <a:t>onnection between customers, farmers and companies</a:t>
                </a: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809E4F45-0340-45C4-86A2-11D68D06527F}"/>
                </a:ext>
              </a:extLst>
            </p:cNvPr>
            <p:cNvGrpSpPr/>
            <p:nvPr/>
          </p:nvGrpSpPr>
          <p:grpSpPr>
            <a:xfrm>
              <a:off x="1126136" y="2559460"/>
              <a:ext cx="2431017" cy="3011512"/>
              <a:chOff x="990839" y="2218673"/>
              <a:chExt cx="2744709" cy="3400110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15BC7C68-A1EF-4B9D-A326-E4323BD5C358}"/>
                  </a:ext>
                </a:extLst>
              </p:cNvPr>
              <p:cNvGrpSpPr/>
              <p:nvPr/>
            </p:nvGrpSpPr>
            <p:grpSpPr>
              <a:xfrm>
                <a:off x="990839" y="2218673"/>
                <a:ext cx="2744709" cy="3400110"/>
                <a:chOff x="1280399" y="1957340"/>
                <a:chExt cx="3028470" cy="3751630"/>
              </a:xfrm>
            </p:grpSpPr>
            <p:grpSp>
              <p:nvGrpSpPr>
                <p:cNvPr id="81" name="Google Shape;94;p18">
                  <a:extLst>
                    <a:ext uri="{FF2B5EF4-FFF2-40B4-BE49-F238E27FC236}">
                      <a16:creationId xmlns:a16="http://schemas.microsoft.com/office/drawing/2014/main" id="{0F7F8C58-8951-4889-B574-53AC9491F630}"/>
                    </a:ext>
                  </a:extLst>
                </p:cNvPr>
                <p:cNvGrpSpPr/>
                <p:nvPr/>
              </p:nvGrpSpPr>
              <p:grpSpPr>
                <a:xfrm>
                  <a:off x="1280399" y="2067913"/>
                  <a:ext cx="3028470" cy="3641057"/>
                  <a:chOff x="1627175" y="238125"/>
                  <a:chExt cx="4349375" cy="5229150"/>
                </a:xfrm>
              </p:grpSpPr>
              <p:sp>
                <p:nvSpPr>
                  <p:cNvPr id="82" name="Google Shape;95;p18">
                    <a:extLst>
                      <a:ext uri="{FF2B5EF4-FFF2-40B4-BE49-F238E27FC236}">
                        <a16:creationId xmlns:a16="http://schemas.microsoft.com/office/drawing/2014/main" id="{645D1A8D-30AB-420A-9421-F0733971BD5C}"/>
                      </a:ext>
                    </a:extLst>
                  </p:cNvPr>
                  <p:cNvSpPr/>
                  <p:nvPr/>
                </p:nvSpPr>
                <p:spPr>
                  <a:xfrm>
                    <a:off x="1627175" y="238125"/>
                    <a:ext cx="4349375" cy="5229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73975" h="209166" extrusionOk="0">
                        <a:moveTo>
                          <a:pt x="86765" y="0"/>
                        </a:moveTo>
                        <a:lnTo>
                          <a:pt x="44980" y="24309"/>
                        </a:lnTo>
                        <a:lnTo>
                          <a:pt x="44891" y="91970"/>
                        </a:lnTo>
                        <a:lnTo>
                          <a:pt x="148" y="117994"/>
                        </a:lnTo>
                        <a:lnTo>
                          <a:pt x="0" y="183999"/>
                        </a:lnTo>
                        <a:lnTo>
                          <a:pt x="43590" y="209166"/>
                        </a:lnTo>
                        <a:lnTo>
                          <a:pt x="88421" y="183112"/>
                        </a:lnTo>
                        <a:lnTo>
                          <a:pt x="132011" y="208308"/>
                        </a:lnTo>
                        <a:lnTo>
                          <a:pt x="173827" y="183999"/>
                        </a:lnTo>
                        <a:lnTo>
                          <a:pt x="173974" y="93271"/>
                        </a:lnTo>
                        <a:lnTo>
                          <a:pt x="130385" y="68076"/>
                        </a:lnTo>
                        <a:lnTo>
                          <a:pt x="130326" y="68105"/>
                        </a:lnTo>
                        <a:lnTo>
                          <a:pt x="130385" y="25166"/>
                        </a:lnTo>
                        <a:lnTo>
                          <a:pt x="86765" y="0"/>
                        </a:lnTo>
                        <a:close/>
                      </a:path>
                    </a:pathLst>
                  </a:custGeom>
                  <a:solidFill>
                    <a:srgbClr val="45898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96;p18">
                    <a:extLst>
                      <a:ext uri="{FF2B5EF4-FFF2-40B4-BE49-F238E27FC236}">
                        <a16:creationId xmlns:a16="http://schemas.microsoft.com/office/drawing/2014/main" id="{B7A1596A-2510-4290-B52F-9E33A12332DC}"/>
                      </a:ext>
                    </a:extLst>
                  </p:cNvPr>
                  <p:cNvSpPr/>
                  <p:nvPr/>
                </p:nvSpPr>
                <p:spPr>
                  <a:xfrm>
                    <a:off x="2751650" y="238125"/>
                    <a:ext cx="2135150" cy="12368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406" h="49475" extrusionOk="0">
                        <a:moveTo>
                          <a:pt x="41786" y="0"/>
                        </a:moveTo>
                        <a:lnTo>
                          <a:pt x="1" y="24309"/>
                        </a:lnTo>
                        <a:lnTo>
                          <a:pt x="43590" y="49475"/>
                        </a:lnTo>
                        <a:lnTo>
                          <a:pt x="85406" y="25166"/>
                        </a:lnTo>
                        <a:lnTo>
                          <a:pt x="41786" y="0"/>
                        </a:lnTo>
                        <a:close/>
                      </a:path>
                    </a:pathLst>
                  </a:custGeom>
                  <a:solidFill>
                    <a:srgbClr val="589EA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4" name="Google Shape;97;p18">
                    <a:extLst>
                      <a:ext uri="{FF2B5EF4-FFF2-40B4-BE49-F238E27FC236}">
                        <a16:creationId xmlns:a16="http://schemas.microsoft.com/office/drawing/2014/main" id="{E36731DD-82A7-4335-8B7C-ABC9A66A98EF}"/>
                      </a:ext>
                    </a:extLst>
                  </p:cNvPr>
                  <p:cNvSpPr/>
                  <p:nvPr/>
                </p:nvSpPr>
                <p:spPr>
                  <a:xfrm>
                    <a:off x="3837700" y="867275"/>
                    <a:ext cx="1049100" cy="39486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64" h="157947" extrusionOk="0">
                        <a:moveTo>
                          <a:pt x="41964" y="0"/>
                        </a:moveTo>
                        <a:lnTo>
                          <a:pt x="148" y="24309"/>
                        </a:lnTo>
                        <a:lnTo>
                          <a:pt x="0" y="157946"/>
                        </a:lnTo>
                        <a:lnTo>
                          <a:pt x="41816" y="133667"/>
                        </a:lnTo>
                        <a:lnTo>
                          <a:pt x="41964" y="0"/>
                        </a:lnTo>
                        <a:close/>
                      </a:path>
                    </a:pathLst>
                  </a:custGeom>
                  <a:solidFill>
                    <a:srgbClr val="3E73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" name="Google Shape;98;p18">
                    <a:extLst>
                      <a:ext uri="{FF2B5EF4-FFF2-40B4-BE49-F238E27FC236}">
                        <a16:creationId xmlns:a16="http://schemas.microsoft.com/office/drawing/2014/main" id="{B463FE27-7B76-408C-87DC-A7027652E4AF}"/>
                      </a:ext>
                    </a:extLst>
                  </p:cNvPr>
                  <p:cNvSpPr/>
                  <p:nvPr/>
                </p:nvSpPr>
                <p:spPr>
                  <a:xfrm>
                    <a:off x="2747950" y="845825"/>
                    <a:ext cx="1093475" cy="3970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739" h="158805" extrusionOk="0">
                        <a:moveTo>
                          <a:pt x="149" y="1"/>
                        </a:moveTo>
                        <a:lnTo>
                          <a:pt x="1" y="133638"/>
                        </a:lnTo>
                        <a:lnTo>
                          <a:pt x="43590" y="158804"/>
                        </a:lnTo>
                        <a:lnTo>
                          <a:pt x="43738" y="25167"/>
                        </a:lnTo>
                        <a:lnTo>
                          <a:pt x="149" y="1"/>
                        </a:lnTo>
                        <a:close/>
                      </a:path>
                    </a:pathLst>
                  </a:custGeom>
                  <a:solidFill>
                    <a:srgbClr val="29556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" name="Google Shape;99;p18">
                    <a:extLst>
                      <a:ext uri="{FF2B5EF4-FFF2-40B4-BE49-F238E27FC236}">
                        <a16:creationId xmlns:a16="http://schemas.microsoft.com/office/drawing/2014/main" id="{34F29540-EB14-42B9-8644-9BC0EAB37E71}"/>
                      </a:ext>
                    </a:extLst>
                  </p:cNvPr>
                  <p:cNvSpPr/>
                  <p:nvPr/>
                </p:nvSpPr>
                <p:spPr>
                  <a:xfrm>
                    <a:off x="3841400" y="1946840"/>
                    <a:ext cx="2135150" cy="1236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406" h="49476" extrusionOk="0">
                        <a:moveTo>
                          <a:pt x="41816" y="1"/>
                        </a:moveTo>
                        <a:lnTo>
                          <a:pt x="0" y="24309"/>
                        </a:lnTo>
                        <a:lnTo>
                          <a:pt x="43590" y="49475"/>
                        </a:lnTo>
                        <a:lnTo>
                          <a:pt x="85405" y="25196"/>
                        </a:lnTo>
                        <a:lnTo>
                          <a:pt x="41816" y="1"/>
                        </a:lnTo>
                        <a:close/>
                      </a:path>
                    </a:pathLst>
                  </a:custGeom>
                  <a:solidFill>
                    <a:srgbClr val="D0F09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7" name="Google Shape;100;p18">
                    <a:extLst>
                      <a:ext uri="{FF2B5EF4-FFF2-40B4-BE49-F238E27FC236}">
                        <a16:creationId xmlns:a16="http://schemas.microsoft.com/office/drawing/2014/main" id="{25B0A73A-7EF2-47FB-B83D-3C0AD8F7EB30}"/>
                      </a:ext>
                    </a:extLst>
                  </p:cNvPr>
                  <p:cNvSpPr/>
                  <p:nvPr/>
                </p:nvSpPr>
                <p:spPr>
                  <a:xfrm>
                    <a:off x="4920610" y="2569900"/>
                    <a:ext cx="1049100" cy="2875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964" h="115037" extrusionOk="0">
                        <a:moveTo>
                          <a:pt x="41963" y="0"/>
                        </a:moveTo>
                        <a:lnTo>
                          <a:pt x="148" y="24279"/>
                        </a:lnTo>
                        <a:lnTo>
                          <a:pt x="0" y="115037"/>
                        </a:lnTo>
                        <a:lnTo>
                          <a:pt x="41816" y="90728"/>
                        </a:lnTo>
                        <a:lnTo>
                          <a:pt x="41963" y="0"/>
                        </a:lnTo>
                        <a:close/>
                      </a:path>
                    </a:pathLst>
                  </a:custGeom>
                  <a:solidFill>
                    <a:srgbClr val="A3CEA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8" name="Google Shape;101;p18">
                    <a:extLst>
                      <a:ext uri="{FF2B5EF4-FFF2-40B4-BE49-F238E27FC236}">
                        <a16:creationId xmlns:a16="http://schemas.microsoft.com/office/drawing/2014/main" id="{43318A50-41B7-4812-A174-05D0FDA18776}"/>
                      </a:ext>
                    </a:extLst>
                  </p:cNvPr>
                  <p:cNvSpPr/>
                  <p:nvPr/>
                </p:nvSpPr>
                <p:spPr>
                  <a:xfrm>
                    <a:off x="3837700" y="2547725"/>
                    <a:ext cx="1093475" cy="2898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739" h="115924" extrusionOk="0">
                        <a:moveTo>
                          <a:pt x="148" y="0"/>
                        </a:moveTo>
                        <a:lnTo>
                          <a:pt x="0" y="90728"/>
                        </a:lnTo>
                        <a:lnTo>
                          <a:pt x="43590" y="115924"/>
                        </a:lnTo>
                        <a:lnTo>
                          <a:pt x="43738" y="25166"/>
                        </a:lnTo>
                        <a:lnTo>
                          <a:pt x="148" y="0"/>
                        </a:lnTo>
                        <a:close/>
                      </a:path>
                    </a:pathLst>
                  </a:custGeom>
                  <a:solidFill>
                    <a:srgbClr val="96BE9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9" name="Google Shape;102;p18">
                    <a:extLst>
                      <a:ext uri="{FF2B5EF4-FFF2-40B4-BE49-F238E27FC236}">
                        <a16:creationId xmlns:a16="http://schemas.microsoft.com/office/drawing/2014/main" id="{23FC0FD7-7AA9-4DB9-A5FA-342DA68C81D9}"/>
                      </a:ext>
                    </a:extLst>
                  </p:cNvPr>
                  <p:cNvSpPr/>
                  <p:nvPr/>
                </p:nvSpPr>
                <p:spPr>
                  <a:xfrm>
                    <a:off x="1627175" y="3187950"/>
                    <a:ext cx="1093450" cy="2279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3738" h="91173" extrusionOk="0">
                        <a:moveTo>
                          <a:pt x="148" y="1"/>
                        </a:moveTo>
                        <a:lnTo>
                          <a:pt x="0" y="66006"/>
                        </a:lnTo>
                        <a:lnTo>
                          <a:pt x="43590" y="91173"/>
                        </a:lnTo>
                        <a:lnTo>
                          <a:pt x="43738" y="25167"/>
                        </a:lnTo>
                        <a:lnTo>
                          <a:pt x="148" y="1"/>
                        </a:lnTo>
                        <a:close/>
                      </a:path>
                    </a:pathLst>
                  </a:custGeom>
                  <a:solidFill>
                    <a:srgbClr val="3B757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103;p18">
                    <a:extLst>
                      <a:ext uri="{FF2B5EF4-FFF2-40B4-BE49-F238E27FC236}">
                        <a16:creationId xmlns:a16="http://schemas.microsoft.com/office/drawing/2014/main" id="{4A842B95-5070-4B30-8EDE-61D78CE009CB}"/>
                      </a:ext>
                    </a:extLst>
                  </p:cNvPr>
                  <p:cNvSpPr/>
                  <p:nvPr/>
                </p:nvSpPr>
                <p:spPr>
                  <a:xfrm>
                    <a:off x="1630850" y="2536625"/>
                    <a:ext cx="2210575" cy="1280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8423" h="51220" extrusionOk="0">
                        <a:moveTo>
                          <a:pt x="44833" y="1"/>
                        </a:moveTo>
                        <a:lnTo>
                          <a:pt x="1" y="26054"/>
                        </a:lnTo>
                        <a:lnTo>
                          <a:pt x="43591" y="51220"/>
                        </a:lnTo>
                        <a:lnTo>
                          <a:pt x="88422" y="25167"/>
                        </a:lnTo>
                        <a:lnTo>
                          <a:pt x="44833" y="1"/>
                        </a:lnTo>
                        <a:close/>
                      </a:path>
                    </a:pathLst>
                  </a:custGeom>
                  <a:solidFill>
                    <a:srgbClr val="77BE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104;p18">
                    <a:extLst>
                      <a:ext uri="{FF2B5EF4-FFF2-40B4-BE49-F238E27FC236}">
                        <a16:creationId xmlns:a16="http://schemas.microsoft.com/office/drawing/2014/main" id="{7EF36F90-43AD-4046-ACF3-DE840BCCEC0D}"/>
                      </a:ext>
                    </a:extLst>
                  </p:cNvPr>
                  <p:cNvSpPr/>
                  <p:nvPr/>
                </p:nvSpPr>
                <p:spPr>
                  <a:xfrm>
                    <a:off x="2716900" y="3165775"/>
                    <a:ext cx="1124525" cy="23015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981" h="92060" extrusionOk="0">
                        <a:moveTo>
                          <a:pt x="44980" y="1"/>
                        </a:moveTo>
                        <a:lnTo>
                          <a:pt x="149" y="26054"/>
                        </a:lnTo>
                        <a:lnTo>
                          <a:pt x="1" y="92060"/>
                        </a:lnTo>
                        <a:lnTo>
                          <a:pt x="44832" y="66006"/>
                        </a:lnTo>
                        <a:lnTo>
                          <a:pt x="44980" y="1"/>
                        </a:lnTo>
                        <a:close/>
                      </a:path>
                    </a:pathLst>
                  </a:custGeom>
                  <a:solidFill>
                    <a:srgbClr val="45898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2" name="Google Shape;105;p18">
                  <a:extLst>
                    <a:ext uri="{FF2B5EF4-FFF2-40B4-BE49-F238E27FC236}">
                      <a16:creationId xmlns:a16="http://schemas.microsoft.com/office/drawing/2014/main" id="{185C7069-28E0-40F4-9672-1F7F703E1D26}"/>
                    </a:ext>
                  </a:extLst>
                </p:cNvPr>
                <p:cNvGrpSpPr/>
                <p:nvPr/>
              </p:nvGrpSpPr>
              <p:grpSpPr>
                <a:xfrm>
                  <a:off x="2479509" y="1957340"/>
                  <a:ext cx="573096" cy="509196"/>
                  <a:chOff x="2021150" y="1299575"/>
                  <a:chExt cx="3505175" cy="3114350"/>
                </a:xfrm>
              </p:grpSpPr>
              <p:sp>
                <p:nvSpPr>
                  <p:cNvPr id="93" name="Google Shape;106;p18">
                    <a:extLst>
                      <a:ext uri="{FF2B5EF4-FFF2-40B4-BE49-F238E27FC236}">
                        <a16:creationId xmlns:a16="http://schemas.microsoft.com/office/drawing/2014/main" id="{CE500810-9E8C-48FA-9F09-EBC247B3CD3A}"/>
                      </a:ext>
                    </a:extLst>
                  </p:cNvPr>
                  <p:cNvSpPr/>
                  <p:nvPr/>
                </p:nvSpPr>
                <p:spPr>
                  <a:xfrm>
                    <a:off x="2021550" y="1299600"/>
                    <a:ext cx="3504775" cy="3114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0191" h="124573" extrusionOk="0">
                        <a:moveTo>
                          <a:pt x="110004" y="123373"/>
                        </a:moveTo>
                        <a:lnTo>
                          <a:pt x="109823" y="123478"/>
                        </a:lnTo>
                        <a:cubicBezTo>
                          <a:pt x="109890" y="123445"/>
                          <a:pt x="109948" y="123412"/>
                          <a:pt x="110004" y="123373"/>
                        </a:cubicBezTo>
                        <a:close/>
                        <a:moveTo>
                          <a:pt x="65818" y="1"/>
                        </a:moveTo>
                        <a:cubicBezTo>
                          <a:pt x="62507" y="1"/>
                          <a:pt x="59503" y="783"/>
                          <a:pt x="56920" y="2286"/>
                        </a:cubicBezTo>
                        <a:lnTo>
                          <a:pt x="38960" y="12724"/>
                        </a:lnTo>
                        <a:cubicBezTo>
                          <a:pt x="38300" y="12632"/>
                          <a:pt x="37655" y="12586"/>
                          <a:pt x="37028" y="12586"/>
                        </a:cubicBezTo>
                        <a:cubicBezTo>
                          <a:pt x="35021" y="12586"/>
                          <a:pt x="33200" y="13055"/>
                          <a:pt x="31640" y="13965"/>
                        </a:cubicBezTo>
                        <a:lnTo>
                          <a:pt x="6003" y="28854"/>
                        </a:lnTo>
                        <a:lnTo>
                          <a:pt x="6049" y="28839"/>
                        </a:lnTo>
                        <a:lnTo>
                          <a:pt x="6049" y="28839"/>
                        </a:lnTo>
                        <a:cubicBezTo>
                          <a:pt x="2342" y="30963"/>
                          <a:pt x="47" y="35523"/>
                          <a:pt x="31" y="42006"/>
                        </a:cubicBezTo>
                        <a:cubicBezTo>
                          <a:pt x="0" y="55019"/>
                          <a:pt x="9151" y="70870"/>
                          <a:pt x="20473" y="77415"/>
                        </a:cubicBezTo>
                        <a:lnTo>
                          <a:pt x="98315" y="122361"/>
                        </a:lnTo>
                        <a:cubicBezTo>
                          <a:pt x="100916" y="123862"/>
                          <a:pt x="103379" y="124573"/>
                          <a:pt x="105561" y="124573"/>
                        </a:cubicBezTo>
                        <a:cubicBezTo>
                          <a:pt x="107257" y="124573"/>
                          <a:pt x="108783" y="124144"/>
                          <a:pt x="110071" y="123323"/>
                        </a:cubicBezTo>
                        <a:lnTo>
                          <a:pt x="110071" y="123323"/>
                        </a:lnTo>
                        <a:cubicBezTo>
                          <a:pt x="110049" y="123341"/>
                          <a:pt x="110027" y="123357"/>
                          <a:pt x="110004" y="123373"/>
                        </a:cubicBezTo>
                        <a:lnTo>
                          <a:pt x="110004" y="123373"/>
                        </a:lnTo>
                        <a:lnTo>
                          <a:pt x="135461" y="108589"/>
                        </a:lnTo>
                        <a:cubicBezTo>
                          <a:pt x="138361" y="106914"/>
                          <a:pt x="140160" y="103316"/>
                          <a:pt x="140175" y="98213"/>
                        </a:cubicBezTo>
                        <a:cubicBezTo>
                          <a:pt x="140191" y="89590"/>
                          <a:pt x="135088" y="79369"/>
                          <a:pt x="128156" y="73289"/>
                        </a:cubicBezTo>
                        <a:cubicBezTo>
                          <a:pt x="129102" y="72002"/>
                          <a:pt x="129644" y="70203"/>
                          <a:pt x="129644" y="67938"/>
                        </a:cubicBezTo>
                        <a:cubicBezTo>
                          <a:pt x="129675" y="61207"/>
                          <a:pt x="124945" y="53002"/>
                          <a:pt x="119082" y="49621"/>
                        </a:cubicBezTo>
                        <a:cubicBezTo>
                          <a:pt x="117374" y="48639"/>
                          <a:pt x="115762" y="48171"/>
                          <a:pt x="114334" y="48171"/>
                        </a:cubicBezTo>
                        <a:cubicBezTo>
                          <a:pt x="113778" y="48171"/>
                          <a:pt x="113250" y="48242"/>
                          <a:pt x="112755" y="48381"/>
                        </a:cubicBezTo>
                        <a:cubicBezTo>
                          <a:pt x="107993" y="30777"/>
                          <a:pt x="95601" y="13065"/>
                          <a:pt x="81038" y="4659"/>
                        </a:cubicBezTo>
                        <a:cubicBezTo>
                          <a:pt x="75573" y="1499"/>
                          <a:pt x="70400" y="1"/>
                          <a:pt x="65818" y="1"/>
                        </a:cubicBez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4" name="Google Shape;107;p18">
                    <a:extLst>
                      <a:ext uri="{FF2B5EF4-FFF2-40B4-BE49-F238E27FC236}">
                        <a16:creationId xmlns:a16="http://schemas.microsoft.com/office/drawing/2014/main" id="{F0921EA1-02F6-4B70-8823-4AA9DA6649A4}"/>
                      </a:ext>
                    </a:extLst>
                  </p:cNvPr>
                  <p:cNvSpPr/>
                  <p:nvPr/>
                </p:nvSpPr>
                <p:spPr>
                  <a:xfrm>
                    <a:off x="2171600" y="1613950"/>
                    <a:ext cx="1044200" cy="467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1768" h="18685" extrusionOk="0">
                        <a:moveTo>
                          <a:pt x="31034" y="0"/>
                        </a:moveTo>
                        <a:cubicBezTo>
                          <a:pt x="29026" y="0"/>
                          <a:pt x="27204" y="477"/>
                          <a:pt x="25638" y="1391"/>
                        </a:cubicBezTo>
                        <a:lnTo>
                          <a:pt x="1" y="16280"/>
                        </a:lnTo>
                        <a:cubicBezTo>
                          <a:pt x="1568" y="15369"/>
                          <a:pt x="3386" y="14895"/>
                          <a:pt x="5391" y="14895"/>
                        </a:cubicBezTo>
                        <a:cubicBezTo>
                          <a:pt x="8166" y="14895"/>
                          <a:pt x="11296" y="15804"/>
                          <a:pt x="14610" y="17722"/>
                        </a:cubicBezTo>
                        <a:cubicBezTo>
                          <a:pt x="15122" y="18017"/>
                          <a:pt x="15650" y="18343"/>
                          <a:pt x="16161" y="18684"/>
                        </a:cubicBezTo>
                        <a:lnTo>
                          <a:pt x="41768" y="3779"/>
                        </a:lnTo>
                        <a:cubicBezTo>
                          <a:pt x="41271" y="3438"/>
                          <a:pt x="40744" y="3112"/>
                          <a:pt x="40217" y="2818"/>
                        </a:cubicBezTo>
                        <a:cubicBezTo>
                          <a:pt x="36920" y="904"/>
                          <a:pt x="33800" y="0"/>
                          <a:pt x="31034" y="0"/>
                        </a:cubicBez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5" name="Google Shape;108;p18">
                    <a:extLst>
                      <a:ext uri="{FF2B5EF4-FFF2-40B4-BE49-F238E27FC236}">
                        <a16:creationId xmlns:a16="http://schemas.microsoft.com/office/drawing/2014/main" id="{DC5FEF82-099B-441A-962B-ACCCE9C23620}"/>
                      </a:ext>
                    </a:extLst>
                  </p:cNvPr>
                  <p:cNvSpPr/>
                  <p:nvPr/>
                </p:nvSpPr>
                <p:spPr>
                  <a:xfrm>
                    <a:off x="2804000" y="1299575"/>
                    <a:ext cx="1243500" cy="488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9740" h="19550" extrusionOk="0">
                        <a:moveTo>
                          <a:pt x="16" y="17167"/>
                        </a:moveTo>
                        <a:cubicBezTo>
                          <a:pt x="11" y="17170"/>
                          <a:pt x="6" y="17173"/>
                          <a:pt x="1" y="17176"/>
                        </a:cubicBezTo>
                        <a:lnTo>
                          <a:pt x="16" y="17167"/>
                        </a:lnTo>
                        <a:close/>
                        <a:moveTo>
                          <a:pt x="34527" y="1"/>
                        </a:moveTo>
                        <a:cubicBezTo>
                          <a:pt x="31213" y="1"/>
                          <a:pt x="28207" y="783"/>
                          <a:pt x="25622" y="2287"/>
                        </a:cubicBezTo>
                        <a:lnTo>
                          <a:pt x="16" y="17167"/>
                        </a:lnTo>
                        <a:lnTo>
                          <a:pt x="16" y="17167"/>
                        </a:lnTo>
                        <a:cubicBezTo>
                          <a:pt x="2595" y="15670"/>
                          <a:pt x="5593" y="14891"/>
                          <a:pt x="8898" y="14891"/>
                        </a:cubicBezTo>
                        <a:cubicBezTo>
                          <a:pt x="13481" y="14891"/>
                          <a:pt x="18653" y="16389"/>
                          <a:pt x="24118" y="19549"/>
                        </a:cubicBezTo>
                        <a:lnTo>
                          <a:pt x="49740" y="4645"/>
                        </a:lnTo>
                        <a:cubicBezTo>
                          <a:pt x="44278" y="1495"/>
                          <a:pt x="39108" y="1"/>
                          <a:pt x="34527" y="1"/>
                        </a:cubicBez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6" name="Google Shape;109;p18">
                    <a:extLst>
                      <a:ext uri="{FF2B5EF4-FFF2-40B4-BE49-F238E27FC236}">
                        <a16:creationId xmlns:a16="http://schemas.microsoft.com/office/drawing/2014/main" id="{F7161181-5371-4836-BFB2-4A4C6DD74658}"/>
                      </a:ext>
                    </a:extLst>
                  </p:cNvPr>
                  <p:cNvSpPr/>
                  <p:nvPr/>
                </p:nvSpPr>
                <p:spPr>
                  <a:xfrm>
                    <a:off x="4584875" y="3131825"/>
                    <a:ext cx="941450" cy="1254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58" h="50190" extrusionOk="0">
                        <a:moveTo>
                          <a:pt x="25623" y="0"/>
                        </a:moveTo>
                        <a:lnTo>
                          <a:pt x="1" y="14874"/>
                        </a:lnTo>
                        <a:cubicBezTo>
                          <a:pt x="6934" y="20969"/>
                          <a:pt x="12036" y="31190"/>
                          <a:pt x="12021" y="39813"/>
                        </a:cubicBezTo>
                        <a:cubicBezTo>
                          <a:pt x="12005" y="44880"/>
                          <a:pt x="10232" y="48463"/>
                          <a:pt x="7352" y="50153"/>
                        </a:cubicBezTo>
                        <a:lnTo>
                          <a:pt x="7352" y="50153"/>
                        </a:lnTo>
                        <a:lnTo>
                          <a:pt x="32928" y="35300"/>
                        </a:lnTo>
                        <a:cubicBezTo>
                          <a:pt x="35828" y="33609"/>
                          <a:pt x="37627" y="30027"/>
                          <a:pt x="37642" y="24939"/>
                        </a:cubicBezTo>
                        <a:cubicBezTo>
                          <a:pt x="37658" y="16301"/>
                          <a:pt x="32555" y="6095"/>
                          <a:pt x="25623" y="0"/>
                        </a:cubicBezTo>
                        <a:close/>
                        <a:moveTo>
                          <a:pt x="7352" y="50153"/>
                        </a:moveTo>
                        <a:lnTo>
                          <a:pt x="7290" y="50189"/>
                        </a:lnTo>
                        <a:cubicBezTo>
                          <a:pt x="7311" y="50177"/>
                          <a:pt x="7332" y="50165"/>
                          <a:pt x="7352" y="50153"/>
                        </a:cubicBez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7" name="Google Shape;110;p18">
                    <a:extLst>
                      <a:ext uri="{FF2B5EF4-FFF2-40B4-BE49-F238E27FC236}">
                        <a16:creationId xmlns:a16="http://schemas.microsoft.com/office/drawing/2014/main" id="{087C6EEF-94D6-4991-9E3B-748AD9D0F507}"/>
                      </a:ext>
                    </a:extLst>
                  </p:cNvPr>
                  <p:cNvSpPr/>
                  <p:nvPr/>
                </p:nvSpPr>
                <p:spPr>
                  <a:xfrm>
                    <a:off x="3406925" y="1416075"/>
                    <a:ext cx="1433500" cy="1465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340" h="58611" extrusionOk="0">
                        <a:moveTo>
                          <a:pt x="25623" y="0"/>
                        </a:moveTo>
                        <a:lnTo>
                          <a:pt x="1" y="14889"/>
                        </a:lnTo>
                        <a:cubicBezTo>
                          <a:pt x="14564" y="23296"/>
                          <a:pt x="26956" y="41023"/>
                          <a:pt x="31718" y="58611"/>
                        </a:cubicBezTo>
                        <a:lnTo>
                          <a:pt x="57340" y="43722"/>
                        </a:lnTo>
                        <a:cubicBezTo>
                          <a:pt x="52578" y="26134"/>
                          <a:pt x="40186" y="8406"/>
                          <a:pt x="25623" y="0"/>
                        </a:cubicBez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" name="Google Shape;111;p18">
                    <a:extLst>
                      <a:ext uri="{FF2B5EF4-FFF2-40B4-BE49-F238E27FC236}">
                        <a16:creationId xmlns:a16="http://schemas.microsoft.com/office/drawing/2014/main" id="{5F95E28F-29B2-4620-B41E-E526E12B68C2}"/>
                      </a:ext>
                    </a:extLst>
                  </p:cNvPr>
                  <p:cNvSpPr/>
                  <p:nvPr/>
                </p:nvSpPr>
                <p:spPr>
                  <a:xfrm>
                    <a:off x="4199850" y="2503850"/>
                    <a:ext cx="1063600" cy="999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544" h="39993" extrusionOk="0">
                        <a:moveTo>
                          <a:pt x="27202" y="1"/>
                        </a:moveTo>
                        <a:cubicBezTo>
                          <a:pt x="26646" y="1"/>
                          <a:pt x="26118" y="72"/>
                          <a:pt x="25623" y="211"/>
                        </a:cubicBezTo>
                        <a:lnTo>
                          <a:pt x="1" y="15100"/>
                        </a:lnTo>
                        <a:cubicBezTo>
                          <a:pt x="496" y="14961"/>
                          <a:pt x="1024" y="14890"/>
                          <a:pt x="1580" y="14890"/>
                        </a:cubicBezTo>
                        <a:cubicBezTo>
                          <a:pt x="3009" y="14890"/>
                          <a:pt x="4620" y="15358"/>
                          <a:pt x="6329" y="16341"/>
                        </a:cubicBezTo>
                        <a:cubicBezTo>
                          <a:pt x="12176" y="19722"/>
                          <a:pt x="16906" y="27911"/>
                          <a:pt x="16891" y="34642"/>
                        </a:cubicBezTo>
                        <a:cubicBezTo>
                          <a:pt x="16891" y="36906"/>
                          <a:pt x="16348" y="38721"/>
                          <a:pt x="15402" y="39993"/>
                        </a:cubicBezTo>
                        <a:lnTo>
                          <a:pt x="41024" y="25104"/>
                        </a:lnTo>
                        <a:cubicBezTo>
                          <a:pt x="41970" y="23832"/>
                          <a:pt x="42512" y="22017"/>
                          <a:pt x="42512" y="19753"/>
                        </a:cubicBezTo>
                        <a:cubicBezTo>
                          <a:pt x="42543" y="13022"/>
                          <a:pt x="37813" y="4832"/>
                          <a:pt x="31950" y="1451"/>
                        </a:cubicBezTo>
                        <a:cubicBezTo>
                          <a:pt x="30242" y="469"/>
                          <a:pt x="28630" y="1"/>
                          <a:pt x="27202" y="1"/>
                        </a:cubicBezTo>
                        <a:close/>
                      </a:path>
                    </a:pathLst>
                  </a:custGeom>
                  <a:solidFill>
                    <a:srgbClr val="D9D9D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112;p18">
                    <a:extLst>
                      <a:ext uri="{FF2B5EF4-FFF2-40B4-BE49-F238E27FC236}">
                        <a16:creationId xmlns:a16="http://schemas.microsoft.com/office/drawing/2014/main" id="{29135EBC-6938-49EA-9608-AE5344268E12}"/>
                      </a:ext>
                    </a:extLst>
                  </p:cNvPr>
                  <p:cNvSpPr/>
                  <p:nvPr/>
                </p:nvSpPr>
                <p:spPr>
                  <a:xfrm>
                    <a:off x="2021150" y="1671875"/>
                    <a:ext cx="2864650" cy="2741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4586" h="109678" extrusionOk="0">
                        <a:moveTo>
                          <a:pt x="40215" y="0"/>
                        </a:moveTo>
                        <a:cubicBezTo>
                          <a:pt x="31129" y="0"/>
                          <a:pt x="24360" y="5890"/>
                          <a:pt x="22164" y="16367"/>
                        </a:cubicBezTo>
                        <a:cubicBezTo>
                          <a:pt x="21652" y="16026"/>
                          <a:pt x="21140" y="15700"/>
                          <a:pt x="20613" y="15390"/>
                        </a:cubicBezTo>
                        <a:cubicBezTo>
                          <a:pt x="17309" y="13485"/>
                          <a:pt x="14185" y="12582"/>
                          <a:pt x="11416" y="12582"/>
                        </a:cubicBezTo>
                        <a:cubicBezTo>
                          <a:pt x="4696" y="12582"/>
                          <a:pt x="69" y="17900"/>
                          <a:pt x="47" y="27115"/>
                        </a:cubicBezTo>
                        <a:cubicBezTo>
                          <a:pt x="1" y="40128"/>
                          <a:pt x="9151" y="55979"/>
                          <a:pt x="20489" y="62524"/>
                        </a:cubicBezTo>
                        <a:lnTo>
                          <a:pt x="98331" y="107455"/>
                        </a:lnTo>
                        <a:cubicBezTo>
                          <a:pt x="100940" y="108963"/>
                          <a:pt x="103408" y="109678"/>
                          <a:pt x="105595" y="109678"/>
                        </a:cubicBezTo>
                        <a:cubicBezTo>
                          <a:pt x="110896" y="109678"/>
                          <a:pt x="114548" y="105480"/>
                          <a:pt x="114570" y="98211"/>
                        </a:cubicBezTo>
                        <a:cubicBezTo>
                          <a:pt x="114585" y="89588"/>
                          <a:pt x="109483" y="79367"/>
                          <a:pt x="102550" y="73272"/>
                        </a:cubicBezTo>
                        <a:cubicBezTo>
                          <a:pt x="103480" y="72000"/>
                          <a:pt x="104039" y="70185"/>
                          <a:pt x="104039" y="67921"/>
                        </a:cubicBezTo>
                        <a:cubicBezTo>
                          <a:pt x="104054" y="61190"/>
                          <a:pt x="99324" y="53001"/>
                          <a:pt x="93461" y="49620"/>
                        </a:cubicBezTo>
                        <a:cubicBezTo>
                          <a:pt x="91764" y="48637"/>
                          <a:pt x="90147" y="48169"/>
                          <a:pt x="88715" y="48169"/>
                        </a:cubicBezTo>
                        <a:cubicBezTo>
                          <a:pt x="88158" y="48169"/>
                          <a:pt x="87629" y="48240"/>
                          <a:pt x="87133" y="48379"/>
                        </a:cubicBezTo>
                        <a:cubicBezTo>
                          <a:pt x="82372" y="30791"/>
                          <a:pt x="69995" y="13064"/>
                          <a:pt x="55432" y="4657"/>
                        </a:cubicBezTo>
                        <a:cubicBezTo>
                          <a:pt x="49964" y="1497"/>
                          <a:pt x="44795" y="0"/>
                          <a:pt x="4021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0" name="Google Shape;113;p18">
                    <a:extLst>
                      <a:ext uri="{FF2B5EF4-FFF2-40B4-BE49-F238E27FC236}">
                        <a16:creationId xmlns:a16="http://schemas.microsoft.com/office/drawing/2014/main" id="{5A75ED6B-5F1B-4049-B1C9-2A3797EB369E}"/>
                      </a:ext>
                    </a:extLst>
                  </p:cNvPr>
                  <p:cNvSpPr/>
                  <p:nvPr/>
                </p:nvSpPr>
                <p:spPr>
                  <a:xfrm>
                    <a:off x="2655100" y="2317950"/>
                    <a:ext cx="1276475" cy="1773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1059" h="70957" extrusionOk="0">
                        <a:moveTo>
                          <a:pt x="30648" y="0"/>
                        </a:moveTo>
                        <a:lnTo>
                          <a:pt x="20567" y="5848"/>
                        </a:lnTo>
                        <a:lnTo>
                          <a:pt x="1" y="22288"/>
                        </a:lnTo>
                        <a:lnTo>
                          <a:pt x="11835" y="29127"/>
                        </a:lnTo>
                        <a:lnTo>
                          <a:pt x="11742" y="60953"/>
                        </a:lnTo>
                        <a:lnTo>
                          <a:pt x="29066" y="70957"/>
                        </a:lnTo>
                        <a:lnTo>
                          <a:pt x="39131" y="65094"/>
                        </a:lnTo>
                        <a:lnTo>
                          <a:pt x="39193" y="44916"/>
                        </a:lnTo>
                        <a:lnTo>
                          <a:pt x="40977" y="45955"/>
                        </a:lnTo>
                        <a:lnTo>
                          <a:pt x="51058" y="40093"/>
                        </a:lnTo>
                        <a:lnTo>
                          <a:pt x="30648" y="0"/>
                        </a:lnTo>
                        <a:close/>
                      </a:path>
                    </a:pathLst>
                  </a:custGeom>
                  <a:solidFill>
                    <a:srgbClr val="29556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114;p18">
                    <a:extLst>
                      <a:ext uri="{FF2B5EF4-FFF2-40B4-BE49-F238E27FC236}">
                        <a16:creationId xmlns:a16="http://schemas.microsoft.com/office/drawing/2014/main" id="{750EE0F9-435F-4FBD-821F-83A98F49CFBD}"/>
                      </a:ext>
                    </a:extLst>
                  </p:cNvPr>
                  <p:cNvSpPr/>
                  <p:nvPr/>
                </p:nvSpPr>
                <p:spPr>
                  <a:xfrm>
                    <a:off x="3381725" y="3149650"/>
                    <a:ext cx="254000" cy="942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60" h="37689" extrusionOk="0">
                        <a:moveTo>
                          <a:pt x="10159" y="0"/>
                        </a:moveTo>
                        <a:lnTo>
                          <a:pt x="78" y="5848"/>
                        </a:lnTo>
                        <a:lnTo>
                          <a:pt x="1" y="37689"/>
                        </a:lnTo>
                        <a:lnTo>
                          <a:pt x="10066" y="31826"/>
                        </a:lnTo>
                        <a:lnTo>
                          <a:pt x="10159" y="0"/>
                        </a:lnTo>
                        <a:close/>
                      </a:path>
                    </a:pathLst>
                  </a:custGeom>
                  <a:solidFill>
                    <a:srgbClr val="3E73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115;p18">
                    <a:extLst>
                      <a:ext uri="{FF2B5EF4-FFF2-40B4-BE49-F238E27FC236}">
                        <a16:creationId xmlns:a16="http://schemas.microsoft.com/office/drawing/2014/main" id="{EF614492-5539-4C6C-8AF6-CADCD915B66C}"/>
                      </a:ext>
                    </a:extLst>
                  </p:cNvPr>
                  <p:cNvSpPr/>
                  <p:nvPr/>
                </p:nvSpPr>
                <p:spPr>
                  <a:xfrm>
                    <a:off x="3169250" y="2317950"/>
                    <a:ext cx="762325" cy="1148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493" h="45956" extrusionOk="0">
                        <a:moveTo>
                          <a:pt x="10082" y="0"/>
                        </a:moveTo>
                        <a:lnTo>
                          <a:pt x="1" y="5848"/>
                        </a:lnTo>
                        <a:lnTo>
                          <a:pt x="20411" y="45955"/>
                        </a:lnTo>
                        <a:lnTo>
                          <a:pt x="30492" y="40093"/>
                        </a:lnTo>
                        <a:lnTo>
                          <a:pt x="10082" y="0"/>
                        </a:lnTo>
                        <a:close/>
                      </a:path>
                    </a:pathLst>
                  </a:custGeom>
                  <a:solidFill>
                    <a:srgbClr val="3C647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3" name="Google Shape;116;p18">
                    <a:extLst>
                      <a:ext uri="{FF2B5EF4-FFF2-40B4-BE49-F238E27FC236}">
                        <a16:creationId xmlns:a16="http://schemas.microsoft.com/office/drawing/2014/main" id="{A82631F2-9918-4DD9-B7A4-59807414F3C8}"/>
                      </a:ext>
                    </a:extLst>
                  </p:cNvPr>
                  <p:cNvSpPr/>
                  <p:nvPr/>
                </p:nvSpPr>
                <p:spPr>
                  <a:xfrm>
                    <a:off x="2655100" y="2464125"/>
                    <a:ext cx="1024450" cy="1627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0978" h="65110" extrusionOk="0">
                        <a:moveTo>
                          <a:pt x="20567" y="1"/>
                        </a:moveTo>
                        <a:lnTo>
                          <a:pt x="1" y="16441"/>
                        </a:lnTo>
                        <a:lnTo>
                          <a:pt x="11835" y="23280"/>
                        </a:lnTo>
                        <a:lnTo>
                          <a:pt x="11742" y="55106"/>
                        </a:lnTo>
                        <a:lnTo>
                          <a:pt x="29066" y="65110"/>
                        </a:lnTo>
                        <a:lnTo>
                          <a:pt x="29143" y="33269"/>
                        </a:lnTo>
                        <a:lnTo>
                          <a:pt x="40977" y="40108"/>
                        </a:lnTo>
                        <a:lnTo>
                          <a:pt x="20567" y="1"/>
                        </a:lnTo>
                        <a:close/>
                      </a:path>
                    </a:pathLst>
                  </a:custGeom>
                  <a:solidFill>
                    <a:srgbClr val="29556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3" name="Google Shape;137;p18">
                  <a:extLst>
                    <a:ext uri="{FF2B5EF4-FFF2-40B4-BE49-F238E27FC236}">
                      <a16:creationId xmlns:a16="http://schemas.microsoft.com/office/drawing/2014/main" id="{69416FD0-F22F-40D5-8766-38CE194AA1C0}"/>
                    </a:ext>
                  </a:extLst>
                </p:cNvPr>
                <p:cNvGrpSpPr/>
                <p:nvPr/>
              </p:nvGrpSpPr>
              <p:grpSpPr>
                <a:xfrm>
                  <a:off x="1726796" y="3544581"/>
                  <a:ext cx="551241" cy="688198"/>
                  <a:chOff x="2399200" y="797525"/>
                  <a:chExt cx="3020500" cy="3770950"/>
                </a:xfrm>
              </p:grpSpPr>
              <p:sp>
                <p:nvSpPr>
                  <p:cNvPr id="124" name="Google Shape;138;p18">
                    <a:extLst>
                      <a:ext uri="{FF2B5EF4-FFF2-40B4-BE49-F238E27FC236}">
                        <a16:creationId xmlns:a16="http://schemas.microsoft.com/office/drawing/2014/main" id="{E9DF0E66-8A3A-43B2-AB60-4D66CB9F7F89}"/>
                      </a:ext>
                    </a:extLst>
                  </p:cNvPr>
                  <p:cNvSpPr/>
                  <p:nvPr/>
                </p:nvSpPr>
                <p:spPr>
                  <a:xfrm>
                    <a:off x="2399600" y="1135300"/>
                    <a:ext cx="3020100" cy="3433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804" h="137327" extrusionOk="0">
                        <a:moveTo>
                          <a:pt x="81428" y="134076"/>
                        </a:moveTo>
                        <a:lnTo>
                          <a:pt x="81363" y="134114"/>
                        </a:lnTo>
                        <a:cubicBezTo>
                          <a:pt x="81385" y="134101"/>
                          <a:pt x="81407" y="134088"/>
                          <a:pt x="81428" y="134076"/>
                        </a:cubicBezTo>
                        <a:close/>
                        <a:moveTo>
                          <a:pt x="51958" y="0"/>
                        </a:moveTo>
                        <a:cubicBezTo>
                          <a:pt x="47301" y="0"/>
                          <a:pt x="43077" y="1101"/>
                          <a:pt x="39441" y="3213"/>
                        </a:cubicBezTo>
                        <a:lnTo>
                          <a:pt x="13959" y="18148"/>
                        </a:lnTo>
                        <a:lnTo>
                          <a:pt x="13959" y="18148"/>
                        </a:lnTo>
                        <a:lnTo>
                          <a:pt x="14036" y="18102"/>
                        </a:lnTo>
                        <a:lnTo>
                          <a:pt x="14036" y="18102"/>
                        </a:lnTo>
                        <a:cubicBezTo>
                          <a:pt x="5444" y="23049"/>
                          <a:pt x="124" y="33611"/>
                          <a:pt x="78" y="48656"/>
                        </a:cubicBezTo>
                        <a:cubicBezTo>
                          <a:pt x="0" y="78853"/>
                          <a:pt x="21233" y="115626"/>
                          <a:pt x="47506" y="130810"/>
                        </a:cubicBezTo>
                        <a:cubicBezTo>
                          <a:pt x="55171" y="135233"/>
                          <a:pt x="62419" y="137327"/>
                          <a:pt x="68842" y="137327"/>
                        </a:cubicBezTo>
                        <a:cubicBezTo>
                          <a:pt x="73576" y="137327"/>
                          <a:pt x="77861" y="136190"/>
                          <a:pt x="81536" y="134010"/>
                        </a:cubicBezTo>
                        <a:lnTo>
                          <a:pt x="81536" y="134010"/>
                        </a:lnTo>
                        <a:cubicBezTo>
                          <a:pt x="81500" y="134032"/>
                          <a:pt x="81464" y="134054"/>
                          <a:pt x="81428" y="134076"/>
                        </a:cubicBezTo>
                        <a:lnTo>
                          <a:pt x="81428" y="134076"/>
                        </a:lnTo>
                        <a:lnTo>
                          <a:pt x="106845" y="119178"/>
                        </a:lnTo>
                        <a:cubicBezTo>
                          <a:pt x="115391" y="114215"/>
                          <a:pt x="120680" y="103668"/>
                          <a:pt x="120726" y="88655"/>
                        </a:cubicBezTo>
                        <a:cubicBezTo>
                          <a:pt x="120804" y="58473"/>
                          <a:pt x="99571" y="21700"/>
                          <a:pt x="73298" y="6532"/>
                        </a:cubicBezTo>
                        <a:cubicBezTo>
                          <a:pt x="65636" y="2098"/>
                          <a:pt x="58385" y="0"/>
                          <a:pt x="51958" y="0"/>
                        </a:cubicBezTo>
                        <a:close/>
                      </a:path>
                    </a:pathLst>
                  </a:custGeom>
                  <a:solidFill>
                    <a:srgbClr val="8DBDC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139;p18">
                    <a:extLst>
                      <a:ext uri="{FF2B5EF4-FFF2-40B4-BE49-F238E27FC236}">
                        <a16:creationId xmlns:a16="http://schemas.microsoft.com/office/drawing/2014/main" id="{5754042A-F5FB-472F-8F22-8EAC21B6C9DD}"/>
                      </a:ext>
                    </a:extLst>
                  </p:cNvPr>
                  <p:cNvSpPr/>
                  <p:nvPr/>
                </p:nvSpPr>
                <p:spPr>
                  <a:xfrm>
                    <a:off x="2512800" y="1362100"/>
                    <a:ext cx="2616100" cy="3062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4644" h="122506" extrusionOk="0">
                        <a:moveTo>
                          <a:pt x="31078" y="0"/>
                        </a:moveTo>
                        <a:cubicBezTo>
                          <a:pt x="26640" y="0"/>
                          <a:pt x="22475" y="1005"/>
                          <a:pt x="18767" y="3121"/>
                        </a:cubicBezTo>
                        <a:cubicBezTo>
                          <a:pt x="109" y="13745"/>
                          <a:pt x="1" y="48393"/>
                          <a:pt x="18550" y="80498"/>
                        </a:cubicBezTo>
                        <a:cubicBezTo>
                          <a:pt x="27809" y="96550"/>
                          <a:pt x="39984" y="108927"/>
                          <a:pt x="52175" y="115968"/>
                        </a:cubicBezTo>
                        <a:cubicBezTo>
                          <a:pt x="59511" y="120206"/>
                          <a:pt x="66848" y="122506"/>
                          <a:pt x="73562" y="122506"/>
                        </a:cubicBezTo>
                        <a:cubicBezTo>
                          <a:pt x="78005" y="122506"/>
                          <a:pt x="82175" y="121499"/>
                          <a:pt x="85893" y="119381"/>
                        </a:cubicBezTo>
                        <a:cubicBezTo>
                          <a:pt x="104551" y="108757"/>
                          <a:pt x="104644" y="74108"/>
                          <a:pt x="86110" y="42003"/>
                        </a:cubicBezTo>
                        <a:cubicBezTo>
                          <a:pt x="76835" y="25951"/>
                          <a:pt x="64676" y="13574"/>
                          <a:pt x="52485" y="6533"/>
                        </a:cubicBezTo>
                        <a:cubicBezTo>
                          <a:pt x="45144" y="2302"/>
                          <a:pt x="37797" y="0"/>
                          <a:pt x="31078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140;p18">
                    <a:extLst>
                      <a:ext uri="{FF2B5EF4-FFF2-40B4-BE49-F238E27FC236}">
                        <a16:creationId xmlns:a16="http://schemas.microsoft.com/office/drawing/2014/main" id="{F3AD9FB8-C862-43BD-8F8D-6912CD3EFA59}"/>
                      </a:ext>
                    </a:extLst>
                  </p:cNvPr>
                  <p:cNvSpPr/>
                  <p:nvPr/>
                </p:nvSpPr>
                <p:spPr>
                  <a:xfrm>
                    <a:off x="2980425" y="1916425"/>
                    <a:ext cx="1731275" cy="21208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251" h="84833" extrusionOk="0">
                        <a:moveTo>
                          <a:pt x="10825" y="1"/>
                        </a:moveTo>
                        <a:cubicBezTo>
                          <a:pt x="10601" y="1"/>
                          <a:pt x="10391" y="53"/>
                          <a:pt x="10206" y="164"/>
                        </a:cubicBezTo>
                        <a:cubicBezTo>
                          <a:pt x="9244" y="707"/>
                          <a:pt x="9244" y="2475"/>
                          <a:pt x="10206" y="4104"/>
                        </a:cubicBezTo>
                        <a:cubicBezTo>
                          <a:pt x="10609" y="4848"/>
                          <a:pt x="11198" y="5468"/>
                          <a:pt x="11912" y="5918"/>
                        </a:cubicBezTo>
                        <a:cubicBezTo>
                          <a:pt x="12283" y="6132"/>
                          <a:pt x="12655" y="6245"/>
                          <a:pt x="12997" y="6245"/>
                        </a:cubicBezTo>
                        <a:cubicBezTo>
                          <a:pt x="13225" y="6245"/>
                          <a:pt x="13440" y="6194"/>
                          <a:pt x="13633" y="6089"/>
                        </a:cubicBezTo>
                        <a:cubicBezTo>
                          <a:pt x="14579" y="5546"/>
                          <a:pt x="14579" y="3778"/>
                          <a:pt x="13633" y="2134"/>
                        </a:cubicBezTo>
                        <a:cubicBezTo>
                          <a:pt x="13230" y="1405"/>
                          <a:pt x="12641" y="784"/>
                          <a:pt x="11927" y="335"/>
                        </a:cubicBezTo>
                        <a:lnTo>
                          <a:pt x="11912" y="335"/>
                        </a:lnTo>
                        <a:cubicBezTo>
                          <a:pt x="11538" y="120"/>
                          <a:pt x="11165" y="1"/>
                          <a:pt x="10825" y="1"/>
                        </a:cubicBezTo>
                        <a:close/>
                        <a:moveTo>
                          <a:pt x="33617" y="2296"/>
                        </a:moveTo>
                        <a:cubicBezTo>
                          <a:pt x="32820" y="2296"/>
                          <a:pt x="32276" y="2928"/>
                          <a:pt x="32276" y="4026"/>
                        </a:cubicBezTo>
                        <a:cubicBezTo>
                          <a:pt x="32276" y="5561"/>
                          <a:pt x="33346" y="7438"/>
                          <a:pt x="34695" y="8214"/>
                        </a:cubicBezTo>
                        <a:cubicBezTo>
                          <a:pt x="35086" y="8438"/>
                          <a:pt x="35456" y="8545"/>
                          <a:pt x="35782" y="8545"/>
                        </a:cubicBezTo>
                        <a:cubicBezTo>
                          <a:pt x="36583" y="8545"/>
                          <a:pt x="37130" y="7908"/>
                          <a:pt x="37130" y="6818"/>
                        </a:cubicBezTo>
                        <a:cubicBezTo>
                          <a:pt x="37130" y="5282"/>
                          <a:pt x="36045" y="3390"/>
                          <a:pt x="34695" y="2630"/>
                        </a:cubicBezTo>
                        <a:lnTo>
                          <a:pt x="34711" y="2630"/>
                        </a:lnTo>
                        <a:cubicBezTo>
                          <a:pt x="34317" y="2404"/>
                          <a:pt x="33945" y="2296"/>
                          <a:pt x="33617" y="2296"/>
                        </a:cubicBezTo>
                        <a:close/>
                        <a:moveTo>
                          <a:pt x="1349" y="20752"/>
                        </a:moveTo>
                        <a:cubicBezTo>
                          <a:pt x="558" y="20752"/>
                          <a:pt x="11" y="21381"/>
                          <a:pt x="0" y="22467"/>
                        </a:cubicBezTo>
                        <a:cubicBezTo>
                          <a:pt x="0" y="24002"/>
                          <a:pt x="1086" y="25879"/>
                          <a:pt x="2420" y="26654"/>
                        </a:cubicBezTo>
                        <a:cubicBezTo>
                          <a:pt x="2814" y="26881"/>
                          <a:pt x="3185" y="26988"/>
                          <a:pt x="3514" y="26988"/>
                        </a:cubicBezTo>
                        <a:cubicBezTo>
                          <a:pt x="4311" y="26988"/>
                          <a:pt x="4855" y="26357"/>
                          <a:pt x="4855" y="25259"/>
                        </a:cubicBezTo>
                        <a:cubicBezTo>
                          <a:pt x="4855" y="23723"/>
                          <a:pt x="3769" y="21862"/>
                          <a:pt x="2435" y="21087"/>
                        </a:cubicBezTo>
                        <a:cubicBezTo>
                          <a:pt x="2045" y="20860"/>
                          <a:pt x="1676" y="20752"/>
                          <a:pt x="1349" y="20752"/>
                        </a:cubicBezTo>
                        <a:close/>
                        <a:moveTo>
                          <a:pt x="56352" y="26234"/>
                        </a:moveTo>
                        <a:cubicBezTo>
                          <a:pt x="56124" y="26234"/>
                          <a:pt x="55913" y="26285"/>
                          <a:pt x="55726" y="26391"/>
                        </a:cubicBezTo>
                        <a:cubicBezTo>
                          <a:pt x="54765" y="26934"/>
                          <a:pt x="54765" y="28702"/>
                          <a:pt x="55726" y="30346"/>
                        </a:cubicBezTo>
                        <a:cubicBezTo>
                          <a:pt x="56129" y="31075"/>
                          <a:pt x="56719" y="31695"/>
                          <a:pt x="57432" y="32145"/>
                        </a:cubicBezTo>
                        <a:cubicBezTo>
                          <a:pt x="57806" y="32360"/>
                          <a:pt x="58179" y="32479"/>
                          <a:pt x="58522" y="32479"/>
                        </a:cubicBezTo>
                        <a:cubicBezTo>
                          <a:pt x="58749" y="32479"/>
                          <a:pt x="58962" y="32427"/>
                          <a:pt x="59154" y="32315"/>
                        </a:cubicBezTo>
                        <a:cubicBezTo>
                          <a:pt x="60100" y="31773"/>
                          <a:pt x="60100" y="30005"/>
                          <a:pt x="59154" y="28376"/>
                        </a:cubicBezTo>
                        <a:cubicBezTo>
                          <a:pt x="58750" y="27632"/>
                          <a:pt x="58161" y="27011"/>
                          <a:pt x="57448" y="26561"/>
                        </a:cubicBezTo>
                        <a:cubicBezTo>
                          <a:pt x="57067" y="26348"/>
                          <a:pt x="56691" y="26234"/>
                          <a:pt x="56352" y="26234"/>
                        </a:cubicBezTo>
                        <a:close/>
                        <a:moveTo>
                          <a:pt x="10707" y="52337"/>
                        </a:moveTo>
                        <a:cubicBezTo>
                          <a:pt x="10480" y="52337"/>
                          <a:pt x="10268" y="52388"/>
                          <a:pt x="10082" y="52493"/>
                        </a:cubicBezTo>
                        <a:cubicBezTo>
                          <a:pt x="9120" y="53036"/>
                          <a:pt x="9120" y="54804"/>
                          <a:pt x="10082" y="56433"/>
                        </a:cubicBezTo>
                        <a:cubicBezTo>
                          <a:pt x="10485" y="57177"/>
                          <a:pt x="11074" y="57798"/>
                          <a:pt x="11788" y="58247"/>
                        </a:cubicBezTo>
                        <a:cubicBezTo>
                          <a:pt x="12161" y="58462"/>
                          <a:pt x="12534" y="58581"/>
                          <a:pt x="12877" y="58581"/>
                        </a:cubicBezTo>
                        <a:cubicBezTo>
                          <a:pt x="13104" y="58581"/>
                          <a:pt x="13318" y="58529"/>
                          <a:pt x="13509" y="58418"/>
                        </a:cubicBezTo>
                        <a:cubicBezTo>
                          <a:pt x="14455" y="57875"/>
                          <a:pt x="14455" y="56107"/>
                          <a:pt x="13525" y="54479"/>
                        </a:cubicBezTo>
                        <a:cubicBezTo>
                          <a:pt x="13106" y="53734"/>
                          <a:pt x="12517" y="53114"/>
                          <a:pt x="11803" y="52664"/>
                        </a:cubicBezTo>
                        <a:cubicBezTo>
                          <a:pt x="11422" y="52450"/>
                          <a:pt x="11047" y="52337"/>
                          <a:pt x="10707" y="52337"/>
                        </a:cubicBezTo>
                        <a:close/>
                        <a:moveTo>
                          <a:pt x="65744" y="57836"/>
                        </a:moveTo>
                        <a:cubicBezTo>
                          <a:pt x="64948" y="57836"/>
                          <a:pt x="64396" y="58468"/>
                          <a:pt x="64396" y="59566"/>
                        </a:cubicBezTo>
                        <a:cubicBezTo>
                          <a:pt x="64396" y="61101"/>
                          <a:pt x="65482" y="62978"/>
                          <a:pt x="66815" y="63738"/>
                        </a:cubicBezTo>
                        <a:cubicBezTo>
                          <a:pt x="67210" y="63965"/>
                          <a:pt x="67582" y="64072"/>
                          <a:pt x="67911" y="64072"/>
                        </a:cubicBezTo>
                        <a:cubicBezTo>
                          <a:pt x="68707" y="64072"/>
                          <a:pt x="69250" y="63444"/>
                          <a:pt x="69250" y="62358"/>
                        </a:cubicBezTo>
                        <a:cubicBezTo>
                          <a:pt x="69250" y="60807"/>
                          <a:pt x="68165" y="58945"/>
                          <a:pt x="66831" y="58170"/>
                        </a:cubicBezTo>
                        <a:cubicBezTo>
                          <a:pt x="66441" y="57944"/>
                          <a:pt x="66072" y="57836"/>
                          <a:pt x="65744" y="57836"/>
                        </a:cubicBezTo>
                        <a:close/>
                        <a:moveTo>
                          <a:pt x="33446" y="76308"/>
                        </a:moveTo>
                        <a:cubicBezTo>
                          <a:pt x="32649" y="76308"/>
                          <a:pt x="32105" y="76940"/>
                          <a:pt x="32105" y="78038"/>
                        </a:cubicBezTo>
                        <a:cubicBezTo>
                          <a:pt x="32090" y="79573"/>
                          <a:pt x="33175" y="81450"/>
                          <a:pt x="34525" y="82225"/>
                        </a:cubicBezTo>
                        <a:lnTo>
                          <a:pt x="34556" y="82241"/>
                        </a:lnTo>
                        <a:lnTo>
                          <a:pt x="34587" y="82272"/>
                        </a:lnTo>
                        <a:cubicBezTo>
                          <a:pt x="34977" y="82496"/>
                          <a:pt x="35346" y="82603"/>
                          <a:pt x="35672" y="82603"/>
                        </a:cubicBezTo>
                        <a:cubicBezTo>
                          <a:pt x="36473" y="82603"/>
                          <a:pt x="37022" y="81962"/>
                          <a:pt x="37022" y="80860"/>
                        </a:cubicBezTo>
                        <a:cubicBezTo>
                          <a:pt x="37022" y="79325"/>
                          <a:pt x="35936" y="77464"/>
                          <a:pt x="34602" y="76688"/>
                        </a:cubicBezTo>
                        <a:lnTo>
                          <a:pt x="34571" y="76673"/>
                        </a:lnTo>
                        <a:lnTo>
                          <a:pt x="34540" y="76642"/>
                        </a:lnTo>
                        <a:cubicBezTo>
                          <a:pt x="34146" y="76415"/>
                          <a:pt x="33775" y="76308"/>
                          <a:pt x="33446" y="76308"/>
                        </a:cubicBezTo>
                        <a:close/>
                        <a:moveTo>
                          <a:pt x="56280" y="78588"/>
                        </a:moveTo>
                        <a:cubicBezTo>
                          <a:pt x="56054" y="78588"/>
                          <a:pt x="55840" y="78640"/>
                          <a:pt x="55649" y="78751"/>
                        </a:cubicBezTo>
                        <a:cubicBezTo>
                          <a:pt x="54702" y="79294"/>
                          <a:pt x="54702" y="81062"/>
                          <a:pt x="55649" y="82691"/>
                        </a:cubicBezTo>
                        <a:cubicBezTo>
                          <a:pt x="56052" y="83435"/>
                          <a:pt x="56641" y="84055"/>
                          <a:pt x="57355" y="84505"/>
                        </a:cubicBezTo>
                        <a:cubicBezTo>
                          <a:pt x="57736" y="84719"/>
                          <a:pt x="58111" y="84832"/>
                          <a:pt x="58451" y="84832"/>
                        </a:cubicBezTo>
                        <a:cubicBezTo>
                          <a:pt x="58678" y="84832"/>
                          <a:pt x="58890" y="84782"/>
                          <a:pt x="59076" y="84676"/>
                        </a:cubicBezTo>
                        <a:cubicBezTo>
                          <a:pt x="60022" y="84117"/>
                          <a:pt x="60038" y="82349"/>
                          <a:pt x="59076" y="80721"/>
                        </a:cubicBezTo>
                        <a:cubicBezTo>
                          <a:pt x="58673" y="79992"/>
                          <a:pt x="58084" y="79372"/>
                          <a:pt x="57370" y="78922"/>
                        </a:cubicBezTo>
                        <a:cubicBezTo>
                          <a:pt x="56997" y="78707"/>
                          <a:pt x="56623" y="78588"/>
                          <a:pt x="56280" y="78588"/>
                        </a:cubicBezTo>
                        <a:close/>
                      </a:path>
                    </a:pathLst>
                  </a:custGeom>
                  <a:solidFill>
                    <a:srgbClr val="3E73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7" name="Google Shape;141;p18">
                    <a:extLst>
                      <a:ext uri="{FF2B5EF4-FFF2-40B4-BE49-F238E27FC236}">
                        <a16:creationId xmlns:a16="http://schemas.microsoft.com/office/drawing/2014/main" id="{625F8C9A-0BC5-4C91-9683-3BD5C7863BCD}"/>
                      </a:ext>
                    </a:extLst>
                  </p:cNvPr>
                  <p:cNvSpPr/>
                  <p:nvPr/>
                </p:nvSpPr>
                <p:spPr>
                  <a:xfrm>
                    <a:off x="3669425" y="2345100"/>
                    <a:ext cx="939900" cy="758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596" h="30346" extrusionOk="0">
                        <a:moveTo>
                          <a:pt x="5569" y="20256"/>
                        </a:moveTo>
                        <a:lnTo>
                          <a:pt x="5569" y="20256"/>
                        </a:lnTo>
                        <a:cubicBezTo>
                          <a:pt x="5755" y="20318"/>
                          <a:pt x="5925" y="20395"/>
                          <a:pt x="6096" y="20488"/>
                        </a:cubicBezTo>
                        <a:cubicBezTo>
                          <a:pt x="6763" y="20907"/>
                          <a:pt x="7306" y="21450"/>
                          <a:pt x="7709" y="22117"/>
                        </a:cubicBezTo>
                        <a:cubicBezTo>
                          <a:pt x="8422" y="23218"/>
                          <a:pt x="8686" y="24443"/>
                          <a:pt x="8516" y="25312"/>
                        </a:cubicBezTo>
                        <a:cubicBezTo>
                          <a:pt x="8314" y="25250"/>
                          <a:pt x="8143" y="25172"/>
                          <a:pt x="7973" y="25079"/>
                        </a:cubicBezTo>
                        <a:cubicBezTo>
                          <a:pt x="7321" y="24676"/>
                          <a:pt x="6763" y="24117"/>
                          <a:pt x="6360" y="23451"/>
                        </a:cubicBezTo>
                        <a:cubicBezTo>
                          <a:pt x="5662" y="22349"/>
                          <a:pt x="5398" y="21124"/>
                          <a:pt x="5569" y="20256"/>
                        </a:cubicBezTo>
                        <a:close/>
                        <a:moveTo>
                          <a:pt x="37596" y="0"/>
                        </a:moveTo>
                        <a:lnTo>
                          <a:pt x="35704" y="1101"/>
                        </a:lnTo>
                        <a:lnTo>
                          <a:pt x="9756" y="17324"/>
                        </a:lnTo>
                        <a:cubicBezTo>
                          <a:pt x="9229" y="16797"/>
                          <a:pt x="8640" y="16347"/>
                          <a:pt x="8004" y="15959"/>
                        </a:cubicBezTo>
                        <a:cubicBezTo>
                          <a:pt x="7156" y="15475"/>
                          <a:pt x="6309" y="15215"/>
                          <a:pt x="5539" y="15215"/>
                        </a:cubicBezTo>
                        <a:cubicBezTo>
                          <a:pt x="5026" y="15215"/>
                          <a:pt x="4548" y="15330"/>
                          <a:pt x="4126" y="15572"/>
                        </a:cubicBezTo>
                        <a:lnTo>
                          <a:pt x="2299" y="16635"/>
                        </a:lnTo>
                        <a:lnTo>
                          <a:pt x="2299" y="16635"/>
                        </a:lnTo>
                        <a:cubicBezTo>
                          <a:pt x="2309" y="16628"/>
                          <a:pt x="2318" y="16620"/>
                          <a:pt x="2327" y="16611"/>
                        </a:cubicBezTo>
                        <a:lnTo>
                          <a:pt x="2327" y="16611"/>
                        </a:lnTo>
                        <a:cubicBezTo>
                          <a:pt x="2203" y="16688"/>
                          <a:pt x="2079" y="16766"/>
                          <a:pt x="1971" y="16843"/>
                        </a:cubicBezTo>
                        <a:cubicBezTo>
                          <a:pt x="1" y="18332"/>
                          <a:pt x="233" y="22427"/>
                          <a:pt x="2513" y="26010"/>
                        </a:cubicBezTo>
                        <a:cubicBezTo>
                          <a:pt x="3537" y="27623"/>
                          <a:pt x="4809" y="28863"/>
                          <a:pt x="6065" y="29592"/>
                        </a:cubicBezTo>
                        <a:cubicBezTo>
                          <a:pt x="6913" y="30081"/>
                          <a:pt x="7756" y="30345"/>
                          <a:pt x="8525" y="30345"/>
                        </a:cubicBezTo>
                        <a:cubicBezTo>
                          <a:pt x="9050" y="30345"/>
                          <a:pt x="9540" y="30222"/>
                          <a:pt x="9973" y="29965"/>
                        </a:cubicBezTo>
                        <a:lnTo>
                          <a:pt x="9973" y="29965"/>
                        </a:lnTo>
                        <a:lnTo>
                          <a:pt x="9958" y="29980"/>
                        </a:lnTo>
                        <a:lnTo>
                          <a:pt x="11850" y="28879"/>
                        </a:lnTo>
                        <a:cubicBezTo>
                          <a:pt x="11928" y="28832"/>
                          <a:pt x="12021" y="28770"/>
                          <a:pt x="12098" y="28708"/>
                        </a:cubicBezTo>
                        <a:cubicBezTo>
                          <a:pt x="13618" y="27576"/>
                          <a:pt x="13820" y="24893"/>
                          <a:pt x="12812" y="22086"/>
                        </a:cubicBezTo>
                        <a:lnTo>
                          <a:pt x="37596" y="0"/>
                        </a:lnTo>
                        <a:close/>
                      </a:path>
                    </a:pathLst>
                  </a:custGeom>
                  <a:solidFill>
                    <a:srgbClr val="3A63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142;p18">
                    <a:extLst>
                      <a:ext uri="{FF2B5EF4-FFF2-40B4-BE49-F238E27FC236}">
                        <a16:creationId xmlns:a16="http://schemas.microsoft.com/office/drawing/2014/main" id="{CB3D6861-912B-46A6-8F59-51E742A2CB15}"/>
                      </a:ext>
                    </a:extLst>
                  </p:cNvPr>
                  <p:cNvSpPr/>
                  <p:nvPr/>
                </p:nvSpPr>
                <p:spPr>
                  <a:xfrm>
                    <a:off x="3752800" y="2825875"/>
                    <a:ext cx="159775" cy="1822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91" h="7288" extrusionOk="0">
                        <a:moveTo>
                          <a:pt x="2901" y="1"/>
                        </a:moveTo>
                        <a:lnTo>
                          <a:pt x="2901" y="1"/>
                        </a:lnTo>
                        <a:cubicBezTo>
                          <a:pt x="2870" y="11"/>
                          <a:pt x="2847" y="28"/>
                          <a:pt x="2821" y="47"/>
                        </a:cubicBezTo>
                        <a:lnTo>
                          <a:pt x="2821" y="47"/>
                        </a:lnTo>
                        <a:lnTo>
                          <a:pt x="2901" y="1"/>
                        </a:lnTo>
                        <a:close/>
                        <a:moveTo>
                          <a:pt x="2821" y="47"/>
                        </a:moveTo>
                        <a:lnTo>
                          <a:pt x="1008" y="1087"/>
                        </a:lnTo>
                        <a:cubicBezTo>
                          <a:pt x="962" y="1118"/>
                          <a:pt x="931" y="1133"/>
                          <a:pt x="884" y="1164"/>
                        </a:cubicBezTo>
                        <a:cubicBezTo>
                          <a:pt x="0" y="1831"/>
                          <a:pt x="109" y="3708"/>
                          <a:pt x="1133" y="5321"/>
                        </a:cubicBezTo>
                        <a:cubicBezTo>
                          <a:pt x="1536" y="5988"/>
                          <a:pt x="2094" y="6546"/>
                          <a:pt x="2746" y="6949"/>
                        </a:cubicBezTo>
                        <a:cubicBezTo>
                          <a:pt x="3124" y="7171"/>
                          <a:pt x="3507" y="7288"/>
                          <a:pt x="3857" y="7288"/>
                        </a:cubicBezTo>
                        <a:cubicBezTo>
                          <a:pt x="4096" y="7288"/>
                          <a:pt x="4319" y="7233"/>
                          <a:pt x="4514" y="7120"/>
                        </a:cubicBezTo>
                        <a:lnTo>
                          <a:pt x="6390" y="6019"/>
                        </a:lnTo>
                        <a:lnTo>
                          <a:pt x="6390" y="6019"/>
                        </a:lnTo>
                        <a:cubicBezTo>
                          <a:pt x="6195" y="6132"/>
                          <a:pt x="5975" y="6186"/>
                          <a:pt x="5739" y="6186"/>
                        </a:cubicBezTo>
                        <a:cubicBezTo>
                          <a:pt x="5394" y="6186"/>
                          <a:pt x="5016" y="6069"/>
                          <a:pt x="4638" y="5848"/>
                        </a:cubicBezTo>
                        <a:cubicBezTo>
                          <a:pt x="3986" y="5445"/>
                          <a:pt x="3428" y="4886"/>
                          <a:pt x="3025" y="4235"/>
                        </a:cubicBezTo>
                        <a:cubicBezTo>
                          <a:pt x="1986" y="2607"/>
                          <a:pt x="1877" y="745"/>
                          <a:pt x="2777" y="79"/>
                        </a:cubicBezTo>
                        <a:cubicBezTo>
                          <a:pt x="2793" y="68"/>
                          <a:pt x="2807" y="57"/>
                          <a:pt x="2821" y="47"/>
                        </a:cubicBezTo>
                        <a:close/>
                      </a:path>
                    </a:pathLst>
                  </a:custGeom>
                  <a:solidFill>
                    <a:srgbClr val="54778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143;p18">
                    <a:extLst>
                      <a:ext uri="{FF2B5EF4-FFF2-40B4-BE49-F238E27FC236}">
                        <a16:creationId xmlns:a16="http://schemas.microsoft.com/office/drawing/2014/main" id="{0F2F9FE0-CD3C-4816-880A-83AFEAAFB37D}"/>
                      </a:ext>
                    </a:extLst>
                  </p:cNvPr>
                  <p:cNvSpPr/>
                  <p:nvPr/>
                </p:nvSpPr>
                <p:spPr>
                  <a:xfrm>
                    <a:off x="3725275" y="2725550"/>
                    <a:ext cx="189225" cy="81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569" h="3254" extrusionOk="0">
                        <a:moveTo>
                          <a:pt x="21" y="1458"/>
                        </a:moveTo>
                        <a:cubicBezTo>
                          <a:pt x="14" y="1462"/>
                          <a:pt x="7" y="1466"/>
                          <a:pt x="0" y="1470"/>
                        </a:cubicBezTo>
                        <a:lnTo>
                          <a:pt x="21" y="1458"/>
                        </a:lnTo>
                        <a:close/>
                        <a:moveTo>
                          <a:pt x="3313" y="1"/>
                        </a:moveTo>
                        <a:cubicBezTo>
                          <a:pt x="2797" y="1"/>
                          <a:pt x="2316" y="120"/>
                          <a:pt x="1892" y="369"/>
                        </a:cubicBezTo>
                        <a:lnTo>
                          <a:pt x="21" y="1458"/>
                        </a:lnTo>
                        <a:lnTo>
                          <a:pt x="21" y="1458"/>
                        </a:lnTo>
                        <a:cubicBezTo>
                          <a:pt x="439" y="1217"/>
                          <a:pt x="913" y="1102"/>
                          <a:pt x="1420" y="1102"/>
                        </a:cubicBezTo>
                        <a:cubicBezTo>
                          <a:pt x="2186" y="1102"/>
                          <a:pt x="3027" y="1366"/>
                          <a:pt x="3862" y="1858"/>
                        </a:cubicBezTo>
                        <a:cubicBezTo>
                          <a:pt x="4529" y="2246"/>
                          <a:pt x="5134" y="2711"/>
                          <a:pt x="5677" y="3254"/>
                        </a:cubicBezTo>
                        <a:lnTo>
                          <a:pt x="7569" y="2153"/>
                        </a:lnTo>
                        <a:cubicBezTo>
                          <a:pt x="7026" y="1610"/>
                          <a:pt x="6421" y="1145"/>
                          <a:pt x="5770" y="757"/>
                        </a:cubicBezTo>
                        <a:cubicBezTo>
                          <a:pt x="4925" y="265"/>
                          <a:pt x="4081" y="1"/>
                          <a:pt x="3313" y="1"/>
                        </a:cubicBezTo>
                        <a:close/>
                      </a:path>
                    </a:pathLst>
                  </a:custGeom>
                  <a:solidFill>
                    <a:srgbClr val="54778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0" name="Google Shape;144;p18">
                    <a:extLst>
                      <a:ext uri="{FF2B5EF4-FFF2-40B4-BE49-F238E27FC236}">
                        <a16:creationId xmlns:a16="http://schemas.microsoft.com/office/drawing/2014/main" id="{17CA0DE2-80BB-4BEF-9AF5-2715E5126097}"/>
                      </a:ext>
                    </a:extLst>
                  </p:cNvPr>
                  <p:cNvSpPr/>
                  <p:nvPr/>
                </p:nvSpPr>
                <p:spPr>
                  <a:xfrm>
                    <a:off x="3918350" y="2897625"/>
                    <a:ext cx="96575" cy="197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863" h="7895" extrusionOk="0">
                        <a:moveTo>
                          <a:pt x="2855" y="0"/>
                        </a:moveTo>
                        <a:lnTo>
                          <a:pt x="963" y="1101"/>
                        </a:lnTo>
                        <a:cubicBezTo>
                          <a:pt x="1971" y="3893"/>
                          <a:pt x="1769" y="6576"/>
                          <a:pt x="249" y="7724"/>
                        </a:cubicBezTo>
                        <a:cubicBezTo>
                          <a:pt x="172" y="7771"/>
                          <a:pt x="78" y="7833"/>
                          <a:pt x="1" y="7895"/>
                        </a:cubicBezTo>
                        <a:lnTo>
                          <a:pt x="1893" y="6793"/>
                        </a:lnTo>
                        <a:cubicBezTo>
                          <a:pt x="1971" y="6731"/>
                          <a:pt x="2064" y="6685"/>
                          <a:pt x="2141" y="6623"/>
                        </a:cubicBezTo>
                        <a:cubicBezTo>
                          <a:pt x="3661" y="5475"/>
                          <a:pt x="3863" y="2807"/>
                          <a:pt x="2855" y="0"/>
                        </a:cubicBezTo>
                        <a:close/>
                      </a:path>
                    </a:pathLst>
                  </a:custGeom>
                  <a:solidFill>
                    <a:srgbClr val="29556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45;p18">
                    <a:extLst>
                      <a:ext uri="{FF2B5EF4-FFF2-40B4-BE49-F238E27FC236}">
                        <a16:creationId xmlns:a16="http://schemas.microsoft.com/office/drawing/2014/main" id="{0E823335-1C2F-4330-899B-30D8892C8C4E}"/>
                      </a:ext>
                    </a:extLst>
                  </p:cNvPr>
                  <p:cNvSpPr/>
                  <p:nvPr/>
                </p:nvSpPr>
                <p:spPr>
                  <a:xfrm>
                    <a:off x="3942400" y="2345100"/>
                    <a:ext cx="666925" cy="58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6677" h="23203" extrusionOk="0">
                        <a:moveTo>
                          <a:pt x="26677" y="0"/>
                        </a:moveTo>
                        <a:lnTo>
                          <a:pt x="24785" y="1101"/>
                        </a:lnTo>
                        <a:lnTo>
                          <a:pt x="1" y="23202"/>
                        </a:lnTo>
                        <a:lnTo>
                          <a:pt x="1893" y="22101"/>
                        </a:lnTo>
                        <a:lnTo>
                          <a:pt x="26677" y="0"/>
                        </a:lnTo>
                        <a:close/>
                      </a:path>
                    </a:pathLst>
                  </a:custGeom>
                  <a:solidFill>
                    <a:srgbClr val="29556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46;p18">
                    <a:extLst>
                      <a:ext uri="{FF2B5EF4-FFF2-40B4-BE49-F238E27FC236}">
                        <a16:creationId xmlns:a16="http://schemas.microsoft.com/office/drawing/2014/main" id="{217320F2-D207-475D-B9FC-AB6E0B94E432}"/>
                      </a:ext>
                    </a:extLst>
                  </p:cNvPr>
                  <p:cNvSpPr/>
                  <p:nvPr/>
                </p:nvSpPr>
                <p:spPr>
                  <a:xfrm>
                    <a:off x="3669050" y="2372625"/>
                    <a:ext cx="892975" cy="7314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719" h="29257" extrusionOk="0">
                        <a:moveTo>
                          <a:pt x="4996" y="19060"/>
                        </a:moveTo>
                        <a:cubicBezTo>
                          <a:pt x="5348" y="19060"/>
                          <a:pt x="5732" y="19179"/>
                          <a:pt x="6111" y="19403"/>
                        </a:cubicBezTo>
                        <a:cubicBezTo>
                          <a:pt x="6778" y="19806"/>
                          <a:pt x="7321" y="20364"/>
                          <a:pt x="7724" y="21016"/>
                        </a:cubicBezTo>
                        <a:cubicBezTo>
                          <a:pt x="8763" y="22644"/>
                          <a:pt x="8872" y="24505"/>
                          <a:pt x="7972" y="25172"/>
                        </a:cubicBezTo>
                        <a:cubicBezTo>
                          <a:pt x="7749" y="25340"/>
                          <a:pt x="7487" y="25419"/>
                          <a:pt x="7204" y="25419"/>
                        </a:cubicBezTo>
                        <a:cubicBezTo>
                          <a:pt x="6858" y="25419"/>
                          <a:pt x="6479" y="25301"/>
                          <a:pt x="6096" y="25079"/>
                        </a:cubicBezTo>
                        <a:cubicBezTo>
                          <a:pt x="5444" y="24676"/>
                          <a:pt x="4886" y="24118"/>
                          <a:pt x="4483" y="23451"/>
                        </a:cubicBezTo>
                        <a:cubicBezTo>
                          <a:pt x="3459" y="21838"/>
                          <a:pt x="3350" y="19977"/>
                          <a:pt x="4234" y="19294"/>
                        </a:cubicBezTo>
                        <a:cubicBezTo>
                          <a:pt x="4455" y="19136"/>
                          <a:pt x="4715" y="19060"/>
                          <a:pt x="4996" y="19060"/>
                        </a:cubicBezTo>
                        <a:close/>
                        <a:moveTo>
                          <a:pt x="35719" y="0"/>
                        </a:moveTo>
                        <a:lnTo>
                          <a:pt x="7926" y="17371"/>
                        </a:lnTo>
                        <a:cubicBezTo>
                          <a:pt x="7383" y="16828"/>
                          <a:pt x="6778" y="16363"/>
                          <a:pt x="6127" y="15960"/>
                        </a:cubicBezTo>
                        <a:cubicBezTo>
                          <a:pt x="5283" y="15474"/>
                          <a:pt x="4443" y="15213"/>
                          <a:pt x="3678" y="15213"/>
                        </a:cubicBezTo>
                        <a:cubicBezTo>
                          <a:pt x="3051" y="15213"/>
                          <a:pt x="2474" y="15388"/>
                          <a:pt x="1986" y="15758"/>
                        </a:cubicBezTo>
                        <a:cubicBezTo>
                          <a:pt x="0" y="17231"/>
                          <a:pt x="248" y="21341"/>
                          <a:pt x="2528" y="24924"/>
                        </a:cubicBezTo>
                        <a:cubicBezTo>
                          <a:pt x="3552" y="26537"/>
                          <a:pt x="4824" y="27778"/>
                          <a:pt x="6080" y="28507"/>
                        </a:cubicBezTo>
                        <a:cubicBezTo>
                          <a:pt x="6928" y="28995"/>
                          <a:pt x="7772" y="29256"/>
                          <a:pt x="8540" y="29256"/>
                        </a:cubicBezTo>
                        <a:cubicBezTo>
                          <a:pt x="9162" y="29256"/>
                          <a:pt x="9735" y="29085"/>
                          <a:pt x="10221" y="28724"/>
                        </a:cubicBezTo>
                        <a:cubicBezTo>
                          <a:pt x="11741" y="27576"/>
                          <a:pt x="11943" y="24909"/>
                          <a:pt x="10935" y="22101"/>
                        </a:cubicBezTo>
                        <a:lnTo>
                          <a:pt x="35719" y="0"/>
                        </a:lnTo>
                        <a:close/>
                      </a:path>
                    </a:pathLst>
                  </a:custGeom>
                  <a:solidFill>
                    <a:srgbClr val="3A637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47;p18">
                    <a:extLst>
                      <a:ext uri="{FF2B5EF4-FFF2-40B4-BE49-F238E27FC236}">
                        <a16:creationId xmlns:a16="http://schemas.microsoft.com/office/drawing/2014/main" id="{05F6595C-38A3-4BD3-8E8F-03AB797384AC}"/>
                      </a:ext>
                    </a:extLst>
                  </p:cNvPr>
                  <p:cNvSpPr/>
                  <p:nvPr/>
                </p:nvSpPr>
                <p:spPr>
                  <a:xfrm>
                    <a:off x="2399600" y="1135300"/>
                    <a:ext cx="3020100" cy="3433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0804" h="137327" extrusionOk="0">
                        <a:moveTo>
                          <a:pt x="30562" y="26804"/>
                        </a:moveTo>
                        <a:cubicBezTo>
                          <a:pt x="35745" y="26804"/>
                          <a:pt x="41599" y="28491"/>
                          <a:pt x="47785" y="32060"/>
                        </a:cubicBezTo>
                        <a:cubicBezTo>
                          <a:pt x="68955" y="44298"/>
                          <a:pt x="86078" y="73936"/>
                          <a:pt x="86000" y="98271"/>
                        </a:cubicBezTo>
                        <a:cubicBezTo>
                          <a:pt x="85985" y="107608"/>
                          <a:pt x="83426" y="114789"/>
                          <a:pt x="79099" y="119426"/>
                        </a:cubicBezTo>
                        <a:cubicBezTo>
                          <a:pt x="77521" y="119801"/>
                          <a:pt x="75856" y="119992"/>
                          <a:pt x="74116" y="119992"/>
                        </a:cubicBezTo>
                        <a:cubicBezTo>
                          <a:pt x="68944" y="119992"/>
                          <a:pt x="63109" y="118305"/>
                          <a:pt x="56936" y="114742"/>
                        </a:cubicBezTo>
                        <a:cubicBezTo>
                          <a:pt x="35750" y="102505"/>
                          <a:pt x="18643" y="72882"/>
                          <a:pt x="18705" y="48532"/>
                        </a:cubicBezTo>
                        <a:cubicBezTo>
                          <a:pt x="18736" y="39195"/>
                          <a:pt x="21279" y="31998"/>
                          <a:pt x="25606" y="27361"/>
                        </a:cubicBezTo>
                        <a:cubicBezTo>
                          <a:pt x="27175" y="26992"/>
                          <a:pt x="28831" y="26804"/>
                          <a:pt x="30562" y="26804"/>
                        </a:cubicBezTo>
                        <a:close/>
                        <a:moveTo>
                          <a:pt x="51958" y="0"/>
                        </a:moveTo>
                        <a:cubicBezTo>
                          <a:pt x="47301" y="0"/>
                          <a:pt x="43077" y="1101"/>
                          <a:pt x="39441" y="3213"/>
                        </a:cubicBezTo>
                        <a:lnTo>
                          <a:pt x="13959" y="18148"/>
                        </a:lnTo>
                        <a:lnTo>
                          <a:pt x="13959" y="18148"/>
                        </a:lnTo>
                        <a:lnTo>
                          <a:pt x="14036" y="18102"/>
                        </a:lnTo>
                        <a:lnTo>
                          <a:pt x="14036" y="18102"/>
                        </a:lnTo>
                        <a:cubicBezTo>
                          <a:pt x="5444" y="23049"/>
                          <a:pt x="124" y="33611"/>
                          <a:pt x="78" y="48656"/>
                        </a:cubicBezTo>
                        <a:cubicBezTo>
                          <a:pt x="0" y="78853"/>
                          <a:pt x="21233" y="115626"/>
                          <a:pt x="47506" y="130810"/>
                        </a:cubicBezTo>
                        <a:cubicBezTo>
                          <a:pt x="55171" y="135233"/>
                          <a:pt x="62419" y="137327"/>
                          <a:pt x="68842" y="137327"/>
                        </a:cubicBezTo>
                        <a:cubicBezTo>
                          <a:pt x="73635" y="137327"/>
                          <a:pt x="77968" y="136161"/>
                          <a:pt x="81673" y="133927"/>
                        </a:cubicBezTo>
                        <a:lnTo>
                          <a:pt x="81673" y="133927"/>
                        </a:lnTo>
                        <a:cubicBezTo>
                          <a:pt x="81565" y="133989"/>
                          <a:pt x="81456" y="134052"/>
                          <a:pt x="81348" y="134114"/>
                        </a:cubicBezTo>
                        <a:lnTo>
                          <a:pt x="106845" y="119178"/>
                        </a:lnTo>
                        <a:cubicBezTo>
                          <a:pt x="115391" y="114215"/>
                          <a:pt x="120680" y="103668"/>
                          <a:pt x="120726" y="88655"/>
                        </a:cubicBezTo>
                        <a:cubicBezTo>
                          <a:pt x="120804" y="58473"/>
                          <a:pt x="99571" y="21700"/>
                          <a:pt x="73298" y="6532"/>
                        </a:cubicBezTo>
                        <a:cubicBezTo>
                          <a:pt x="65636" y="2098"/>
                          <a:pt x="58385" y="0"/>
                          <a:pt x="51958" y="0"/>
                        </a:cubicBezTo>
                        <a:close/>
                      </a:path>
                    </a:pathLst>
                  </a:custGeom>
                  <a:solidFill>
                    <a:srgbClr val="8DBDC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48;p18">
                    <a:extLst>
                      <a:ext uri="{FF2B5EF4-FFF2-40B4-BE49-F238E27FC236}">
                        <a16:creationId xmlns:a16="http://schemas.microsoft.com/office/drawing/2014/main" id="{0799FC83-895F-4073-875F-1E8DFBC649EF}"/>
                      </a:ext>
                    </a:extLst>
                  </p:cNvPr>
                  <p:cNvSpPr/>
                  <p:nvPr/>
                </p:nvSpPr>
                <p:spPr>
                  <a:xfrm>
                    <a:off x="2630300" y="1733625"/>
                    <a:ext cx="1192700" cy="2406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7708" h="96269" extrusionOk="0">
                        <a:moveTo>
                          <a:pt x="20674" y="0"/>
                        </a:moveTo>
                        <a:lnTo>
                          <a:pt x="11260" y="5460"/>
                        </a:lnTo>
                        <a:cubicBezTo>
                          <a:pt x="4374" y="9461"/>
                          <a:pt x="109" y="17961"/>
                          <a:pt x="78" y="30058"/>
                        </a:cubicBezTo>
                        <a:cubicBezTo>
                          <a:pt x="0" y="54393"/>
                          <a:pt x="17123" y="84031"/>
                          <a:pt x="38309" y="96268"/>
                        </a:cubicBezTo>
                        <a:lnTo>
                          <a:pt x="47708" y="90809"/>
                        </a:lnTo>
                        <a:cubicBezTo>
                          <a:pt x="26522" y="78572"/>
                          <a:pt x="9415" y="48949"/>
                          <a:pt x="9477" y="24599"/>
                        </a:cubicBezTo>
                        <a:cubicBezTo>
                          <a:pt x="9508" y="12501"/>
                          <a:pt x="13788" y="4002"/>
                          <a:pt x="20674" y="0"/>
                        </a:cubicBezTo>
                        <a:close/>
                      </a:path>
                    </a:pathLst>
                  </a:custGeom>
                  <a:solidFill>
                    <a:srgbClr val="589EA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5" name="Google Shape;149;p18">
                    <a:extLst>
                      <a:ext uri="{FF2B5EF4-FFF2-40B4-BE49-F238E27FC236}">
                        <a16:creationId xmlns:a16="http://schemas.microsoft.com/office/drawing/2014/main" id="{72870E65-83BE-45CD-9048-B60522028AEE}"/>
                      </a:ext>
                    </a:extLst>
                  </p:cNvPr>
                  <p:cNvSpPr/>
                  <p:nvPr/>
                </p:nvSpPr>
                <p:spPr>
                  <a:xfrm>
                    <a:off x="3588000" y="4003850"/>
                    <a:ext cx="917025" cy="268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681" h="10723" extrusionOk="0">
                        <a:moveTo>
                          <a:pt x="36681" y="2668"/>
                        </a:moveTo>
                        <a:lnTo>
                          <a:pt x="36671" y="2674"/>
                        </a:lnTo>
                        <a:lnTo>
                          <a:pt x="36671" y="2674"/>
                        </a:lnTo>
                        <a:cubicBezTo>
                          <a:pt x="36674" y="2672"/>
                          <a:pt x="36677" y="2670"/>
                          <a:pt x="36681" y="2668"/>
                        </a:cubicBezTo>
                        <a:close/>
                        <a:moveTo>
                          <a:pt x="9400" y="0"/>
                        </a:moveTo>
                        <a:lnTo>
                          <a:pt x="1" y="5459"/>
                        </a:lnTo>
                        <a:cubicBezTo>
                          <a:pt x="6179" y="9030"/>
                          <a:pt x="12019" y="10723"/>
                          <a:pt x="17196" y="10723"/>
                        </a:cubicBezTo>
                        <a:cubicBezTo>
                          <a:pt x="20947" y="10723"/>
                          <a:pt x="24350" y="9834"/>
                          <a:pt x="27282" y="8127"/>
                        </a:cubicBezTo>
                        <a:lnTo>
                          <a:pt x="36671" y="2674"/>
                        </a:lnTo>
                        <a:lnTo>
                          <a:pt x="36671" y="2674"/>
                        </a:lnTo>
                        <a:cubicBezTo>
                          <a:pt x="33749" y="4369"/>
                          <a:pt x="30353" y="5252"/>
                          <a:pt x="26608" y="5252"/>
                        </a:cubicBezTo>
                        <a:cubicBezTo>
                          <a:pt x="21428" y="5252"/>
                          <a:pt x="15581" y="3563"/>
                          <a:pt x="9400" y="0"/>
                        </a:cubicBezTo>
                        <a:close/>
                      </a:path>
                    </a:pathLst>
                  </a:custGeom>
                  <a:solidFill>
                    <a:srgbClr val="A5CBC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6" name="Google Shape;150;p18">
                    <a:extLst>
                      <a:ext uri="{FF2B5EF4-FFF2-40B4-BE49-F238E27FC236}">
                        <a16:creationId xmlns:a16="http://schemas.microsoft.com/office/drawing/2014/main" id="{0C088714-5440-4055-9B93-9A693A05E9DD}"/>
                      </a:ext>
                    </a:extLst>
                  </p:cNvPr>
                  <p:cNvSpPr/>
                  <p:nvPr/>
                </p:nvSpPr>
                <p:spPr>
                  <a:xfrm>
                    <a:off x="2748550" y="1135275"/>
                    <a:ext cx="1483525" cy="536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341" h="21469" extrusionOk="0">
                        <a:moveTo>
                          <a:pt x="38007" y="0"/>
                        </a:moveTo>
                        <a:cubicBezTo>
                          <a:pt x="33348" y="0"/>
                          <a:pt x="29121" y="1101"/>
                          <a:pt x="25483" y="3214"/>
                        </a:cubicBezTo>
                        <a:lnTo>
                          <a:pt x="1" y="18149"/>
                        </a:lnTo>
                        <a:cubicBezTo>
                          <a:pt x="3633" y="16040"/>
                          <a:pt x="7851" y="14942"/>
                          <a:pt x="12500" y="14942"/>
                        </a:cubicBezTo>
                        <a:cubicBezTo>
                          <a:pt x="18928" y="14942"/>
                          <a:pt x="26181" y="17041"/>
                          <a:pt x="33858" y="21468"/>
                        </a:cubicBezTo>
                        <a:lnTo>
                          <a:pt x="59340" y="6517"/>
                        </a:lnTo>
                        <a:cubicBezTo>
                          <a:pt x="51681" y="2094"/>
                          <a:pt x="44433" y="0"/>
                          <a:pt x="38007" y="0"/>
                        </a:cubicBezTo>
                        <a:close/>
                      </a:path>
                    </a:pathLst>
                  </a:custGeom>
                  <a:solidFill>
                    <a:srgbClr val="A5CBC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7" name="Google Shape;151;p18">
                    <a:extLst>
                      <a:ext uri="{FF2B5EF4-FFF2-40B4-BE49-F238E27FC236}">
                        <a16:creationId xmlns:a16="http://schemas.microsoft.com/office/drawing/2014/main" id="{8E6ABAC9-1F90-4706-9795-0535B5CC0E5C}"/>
                      </a:ext>
                    </a:extLst>
                  </p:cNvPr>
                  <p:cNvSpPr/>
                  <p:nvPr/>
                </p:nvSpPr>
                <p:spPr>
                  <a:xfrm>
                    <a:off x="3594975" y="1298575"/>
                    <a:ext cx="1824725" cy="3189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2989" h="127583" extrusionOk="0">
                        <a:moveTo>
                          <a:pt x="25483" y="1"/>
                        </a:moveTo>
                        <a:lnTo>
                          <a:pt x="1" y="14936"/>
                        </a:lnTo>
                        <a:cubicBezTo>
                          <a:pt x="26274" y="30105"/>
                          <a:pt x="47507" y="66878"/>
                          <a:pt x="47414" y="97075"/>
                        </a:cubicBezTo>
                        <a:cubicBezTo>
                          <a:pt x="47367" y="111988"/>
                          <a:pt x="42138" y="122499"/>
                          <a:pt x="33678" y="127497"/>
                        </a:cubicBezTo>
                        <a:lnTo>
                          <a:pt x="33678" y="127497"/>
                        </a:lnTo>
                        <a:lnTo>
                          <a:pt x="59030" y="112647"/>
                        </a:lnTo>
                        <a:cubicBezTo>
                          <a:pt x="67576" y="107684"/>
                          <a:pt x="72865" y="97137"/>
                          <a:pt x="72911" y="82124"/>
                        </a:cubicBezTo>
                        <a:cubicBezTo>
                          <a:pt x="72989" y="51942"/>
                          <a:pt x="51756" y="15169"/>
                          <a:pt x="25483" y="1"/>
                        </a:cubicBezTo>
                        <a:close/>
                        <a:moveTo>
                          <a:pt x="33678" y="127497"/>
                        </a:moveTo>
                        <a:lnTo>
                          <a:pt x="33533" y="127583"/>
                        </a:lnTo>
                        <a:cubicBezTo>
                          <a:pt x="33581" y="127554"/>
                          <a:pt x="33630" y="127526"/>
                          <a:pt x="33678" y="127497"/>
                        </a:cubicBezTo>
                        <a:close/>
                      </a:path>
                    </a:pathLst>
                  </a:custGeom>
                  <a:solidFill>
                    <a:srgbClr val="589EA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8" name="Google Shape;152;p18">
                    <a:extLst>
                      <a:ext uri="{FF2B5EF4-FFF2-40B4-BE49-F238E27FC236}">
                        <a16:creationId xmlns:a16="http://schemas.microsoft.com/office/drawing/2014/main" id="{864224DC-3DF5-4710-B970-D14FB1E1FC62}"/>
                      </a:ext>
                    </a:extLst>
                  </p:cNvPr>
                  <p:cNvSpPr/>
                  <p:nvPr/>
                </p:nvSpPr>
                <p:spPr>
                  <a:xfrm>
                    <a:off x="2399200" y="1508825"/>
                    <a:ext cx="2383075" cy="3059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5323" h="122385" extrusionOk="0">
                        <a:moveTo>
                          <a:pt x="30596" y="11864"/>
                        </a:moveTo>
                        <a:cubicBezTo>
                          <a:pt x="35775" y="11864"/>
                          <a:pt x="41619" y="13553"/>
                          <a:pt x="47801" y="17119"/>
                        </a:cubicBezTo>
                        <a:cubicBezTo>
                          <a:pt x="68971" y="29357"/>
                          <a:pt x="86094" y="58995"/>
                          <a:pt x="86016" y="83330"/>
                        </a:cubicBezTo>
                        <a:cubicBezTo>
                          <a:pt x="85972" y="100564"/>
                          <a:pt x="77317" y="110516"/>
                          <a:pt x="64750" y="110516"/>
                        </a:cubicBezTo>
                        <a:cubicBezTo>
                          <a:pt x="59572" y="110516"/>
                          <a:pt x="53730" y="108827"/>
                          <a:pt x="47553" y="105260"/>
                        </a:cubicBezTo>
                        <a:cubicBezTo>
                          <a:pt x="26367" y="93023"/>
                          <a:pt x="9244" y="63385"/>
                          <a:pt x="9322" y="39050"/>
                        </a:cubicBezTo>
                        <a:cubicBezTo>
                          <a:pt x="9377" y="21816"/>
                          <a:pt x="18027" y="11864"/>
                          <a:pt x="30596" y="11864"/>
                        </a:cubicBezTo>
                        <a:close/>
                        <a:moveTo>
                          <a:pt x="26474" y="1"/>
                        </a:moveTo>
                        <a:cubicBezTo>
                          <a:pt x="10880" y="1"/>
                          <a:pt x="149" y="12344"/>
                          <a:pt x="94" y="33715"/>
                        </a:cubicBezTo>
                        <a:cubicBezTo>
                          <a:pt x="1" y="63912"/>
                          <a:pt x="21233" y="100701"/>
                          <a:pt x="47522" y="115869"/>
                        </a:cubicBezTo>
                        <a:cubicBezTo>
                          <a:pt x="55187" y="120290"/>
                          <a:pt x="62435" y="122385"/>
                          <a:pt x="68859" y="122385"/>
                        </a:cubicBezTo>
                        <a:cubicBezTo>
                          <a:pt x="84453" y="122385"/>
                          <a:pt x="95190" y="110041"/>
                          <a:pt x="95245" y="88665"/>
                        </a:cubicBezTo>
                        <a:cubicBezTo>
                          <a:pt x="95322" y="58468"/>
                          <a:pt x="74105" y="21695"/>
                          <a:pt x="47832" y="6526"/>
                        </a:cubicBezTo>
                        <a:cubicBezTo>
                          <a:pt x="40158" y="2099"/>
                          <a:pt x="32903" y="1"/>
                          <a:pt x="26474" y="1"/>
                        </a:cubicBezTo>
                        <a:close/>
                      </a:path>
                    </a:pathLst>
                  </a:custGeom>
                  <a:solidFill>
                    <a:srgbClr val="8DBDC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9" name="Google Shape;153;p18">
                    <a:extLst>
                      <a:ext uri="{FF2B5EF4-FFF2-40B4-BE49-F238E27FC236}">
                        <a16:creationId xmlns:a16="http://schemas.microsoft.com/office/drawing/2014/main" id="{982FEEDC-C145-4612-B703-53A35F8A0823}"/>
                      </a:ext>
                    </a:extLst>
                  </p:cNvPr>
                  <p:cNvSpPr/>
                  <p:nvPr/>
                </p:nvSpPr>
                <p:spPr>
                  <a:xfrm>
                    <a:off x="4457325" y="1826425"/>
                    <a:ext cx="749700" cy="7900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9988" h="31601" extrusionOk="0">
                        <a:moveTo>
                          <a:pt x="12886" y="0"/>
                        </a:moveTo>
                        <a:cubicBezTo>
                          <a:pt x="11551" y="0"/>
                          <a:pt x="10384" y="358"/>
                          <a:pt x="9445" y="1034"/>
                        </a:cubicBezTo>
                        <a:lnTo>
                          <a:pt x="9461" y="1019"/>
                        </a:lnTo>
                        <a:lnTo>
                          <a:pt x="2823" y="5749"/>
                        </a:lnTo>
                        <a:cubicBezTo>
                          <a:pt x="977" y="7068"/>
                          <a:pt x="0" y="9611"/>
                          <a:pt x="341" y="13070"/>
                        </a:cubicBezTo>
                        <a:cubicBezTo>
                          <a:pt x="1024" y="19925"/>
                          <a:pt x="6638" y="27773"/>
                          <a:pt x="12904" y="30596"/>
                        </a:cubicBezTo>
                        <a:cubicBezTo>
                          <a:pt x="14419" y="31278"/>
                          <a:pt x="15835" y="31600"/>
                          <a:pt x="17100" y="31600"/>
                        </a:cubicBezTo>
                        <a:cubicBezTo>
                          <a:pt x="18424" y="31600"/>
                          <a:pt x="19583" y="31247"/>
                          <a:pt x="20519" y="30580"/>
                        </a:cubicBezTo>
                        <a:lnTo>
                          <a:pt x="27028" y="25942"/>
                        </a:lnTo>
                        <a:lnTo>
                          <a:pt x="27028" y="25942"/>
                        </a:lnTo>
                        <a:cubicBezTo>
                          <a:pt x="27023" y="25945"/>
                          <a:pt x="27017" y="25948"/>
                          <a:pt x="27012" y="25952"/>
                        </a:cubicBezTo>
                        <a:lnTo>
                          <a:pt x="27012" y="25952"/>
                        </a:lnTo>
                        <a:cubicBezTo>
                          <a:pt x="27021" y="25946"/>
                          <a:pt x="27029" y="25941"/>
                          <a:pt x="27037" y="25935"/>
                        </a:cubicBezTo>
                        <a:lnTo>
                          <a:pt x="27037" y="25935"/>
                        </a:lnTo>
                        <a:lnTo>
                          <a:pt x="27028" y="25942"/>
                        </a:lnTo>
                        <a:lnTo>
                          <a:pt x="27028" y="25942"/>
                        </a:lnTo>
                        <a:cubicBezTo>
                          <a:pt x="27065" y="25919"/>
                          <a:pt x="27107" y="25895"/>
                          <a:pt x="27143" y="25864"/>
                        </a:cubicBezTo>
                        <a:lnTo>
                          <a:pt x="27143" y="25864"/>
                        </a:lnTo>
                        <a:cubicBezTo>
                          <a:pt x="27108" y="25888"/>
                          <a:pt x="27073" y="25912"/>
                          <a:pt x="27037" y="25935"/>
                        </a:cubicBezTo>
                        <a:lnTo>
                          <a:pt x="27037" y="25935"/>
                        </a:lnTo>
                        <a:lnTo>
                          <a:pt x="27157" y="25850"/>
                        </a:lnTo>
                        <a:lnTo>
                          <a:pt x="27157" y="25850"/>
                        </a:lnTo>
                        <a:cubicBezTo>
                          <a:pt x="27153" y="25855"/>
                          <a:pt x="27148" y="25859"/>
                          <a:pt x="27143" y="25864"/>
                        </a:cubicBezTo>
                        <a:lnTo>
                          <a:pt x="27143" y="25864"/>
                        </a:lnTo>
                        <a:cubicBezTo>
                          <a:pt x="29006" y="24560"/>
                          <a:pt x="29987" y="21995"/>
                          <a:pt x="29654" y="18529"/>
                        </a:cubicBezTo>
                        <a:cubicBezTo>
                          <a:pt x="28972" y="11674"/>
                          <a:pt x="23342" y="3826"/>
                          <a:pt x="17092" y="1003"/>
                        </a:cubicBezTo>
                        <a:cubicBezTo>
                          <a:pt x="15573" y="323"/>
                          <a:pt x="14154" y="0"/>
                          <a:pt x="12886" y="0"/>
                        </a:cubicBezTo>
                        <a:close/>
                      </a:path>
                    </a:pathLst>
                  </a:custGeom>
                  <a:solidFill>
                    <a:srgbClr val="A5CBC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0" name="Google Shape;154;p18">
                    <a:extLst>
                      <a:ext uri="{FF2B5EF4-FFF2-40B4-BE49-F238E27FC236}">
                        <a16:creationId xmlns:a16="http://schemas.microsoft.com/office/drawing/2014/main" id="{1861FF95-92BC-4A21-91B0-C3E1A93A6FFB}"/>
                      </a:ext>
                    </a:extLst>
                  </p:cNvPr>
                  <p:cNvSpPr/>
                  <p:nvPr/>
                </p:nvSpPr>
                <p:spPr>
                  <a:xfrm>
                    <a:off x="4457325" y="1852275"/>
                    <a:ext cx="678950" cy="764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58" h="30567" extrusionOk="0">
                        <a:moveTo>
                          <a:pt x="9461" y="0"/>
                        </a:moveTo>
                        <a:lnTo>
                          <a:pt x="2823" y="4715"/>
                        </a:lnTo>
                        <a:cubicBezTo>
                          <a:pt x="977" y="6034"/>
                          <a:pt x="0" y="8577"/>
                          <a:pt x="341" y="12036"/>
                        </a:cubicBezTo>
                        <a:cubicBezTo>
                          <a:pt x="1024" y="18907"/>
                          <a:pt x="6638" y="26754"/>
                          <a:pt x="12904" y="29562"/>
                        </a:cubicBezTo>
                        <a:cubicBezTo>
                          <a:pt x="14419" y="30244"/>
                          <a:pt x="15835" y="30566"/>
                          <a:pt x="17100" y="30566"/>
                        </a:cubicBezTo>
                        <a:cubicBezTo>
                          <a:pt x="18424" y="30566"/>
                          <a:pt x="19583" y="30213"/>
                          <a:pt x="20519" y="29546"/>
                        </a:cubicBezTo>
                        <a:lnTo>
                          <a:pt x="27157" y="24816"/>
                        </a:lnTo>
                        <a:lnTo>
                          <a:pt x="27157" y="24816"/>
                        </a:lnTo>
                        <a:cubicBezTo>
                          <a:pt x="26221" y="25482"/>
                          <a:pt x="25062" y="25836"/>
                          <a:pt x="23738" y="25836"/>
                        </a:cubicBezTo>
                        <a:cubicBezTo>
                          <a:pt x="22473" y="25836"/>
                          <a:pt x="21058" y="25513"/>
                          <a:pt x="19542" y="24831"/>
                        </a:cubicBezTo>
                        <a:cubicBezTo>
                          <a:pt x="13276" y="22024"/>
                          <a:pt x="7646" y="14176"/>
                          <a:pt x="6979" y="7305"/>
                        </a:cubicBezTo>
                        <a:cubicBezTo>
                          <a:pt x="6638" y="3862"/>
                          <a:pt x="7615" y="1319"/>
                          <a:pt x="9461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1" name="Google Shape;155;p18">
                    <a:extLst>
                      <a:ext uri="{FF2B5EF4-FFF2-40B4-BE49-F238E27FC236}">
                        <a16:creationId xmlns:a16="http://schemas.microsoft.com/office/drawing/2014/main" id="{4952C871-EE32-473B-9C6F-507F544CFFE3}"/>
                      </a:ext>
                    </a:extLst>
                  </p:cNvPr>
                  <p:cNvSpPr/>
                  <p:nvPr/>
                </p:nvSpPr>
                <p:spPr>
                  <a:xfrm>
                    <a:off x="4618875" y="1826425"/>
                    <a:ext cx="592450" cy="671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698" h="26871" extrusionOk="0">
                        <a:moveTo>
                          <a:pt x="6428" y="0"/>
                        </a:moveTo>
                        <a:cubicBezTo>
                          <a:pt x="2474" y="0"/>
                          <a:pt x="0" y="3146"/>
                          <a:pt x="517" y="8339"/>
                        </a:cubicBezTo>
                        <a:cubicBezTo>
                          <a:pt x="1200" y="15210"/>
                          <a:pt x="6814" y="23058"/>
                          <a:pt x="13080" y="25865"/>
                        </a:cubicBezTo>
                        <a:cubicBezTo>
                          <a:pt x="14598" y="26547"/>
                          <a:pt x="16015" y="26870"/>
                          <a:pt x="17280" y="26870"/>
                        </a:cubicBezTo>
                        <a:cubicBezTo>
                          <a:pt x="21224" y="26870"/>
                          <a:pt x="23697" y="23731"/>
                          <a:pt x="23192" y="18529"/>
                        </a:cubicBezTo>
                        <a:cubicBezTo>
                          <a:pt x="22510" y="11674"/>
                          <a:pt x="16880" y="3826"/>
                          <a:pt x="10630" y="1003"/>
                        </a:cubicBezTo>
                        <a:cubicBezTo>
                          <a:pt x="9110" y="323"/>
                          <a:pt x="7693" y="0"/>
                          <a:pt x="6428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2" name="Google Shape;156;p18">
                    <a:extLst>
                      <a:ext uri="{FF2B5EF4-FFF2-40B4-BE49-F238E27FC236}">
                        <a16:creationId xmlns:a16="http://schemas.microsoft.com/office/drawing/2014/main" id="{6BBFEC38-2635-4A1B-A061-F6F80C7DBC37}"/>
                      </a:ext>
                    </a:extLst>
                  </p:cNvPr>
                  <p:cNvSpPr/>
                  <p:nvPr/>
                </p:nvSpPr>
                <p:spPr>
                  <a:xfrm>
                    <a:off x="3470900" y="797525"/>
                    <a:ext cx="701000" cy="811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040" h="32466" extrusionOk="0">
                        <a:moveTo>
                          <a:pt x="13989" y="0"/>
                        </a:moveTo>
                        <a:cubicBezTo>
                          <a:pt x="10412" y="0"/>
                          <a:pt x="6841" y="788"/>
                          <a:pt x="4126" y="2362"/>
                        </a:cubicBezTo>
                        <a:cubicBezTo>
                          <a:pt x="1415" y="3942"/>
                          <a:pt x="50" y="6003"/>
                          <a:pt x="63" y="8064"/>
                        </a:cubicBezTo>
                        <a:lnTo>
                          <a:pt x="63" y="8064"/>
                        </a:lnTo>
                        <a:lnTo>
                          <a:pt x="1" y="24339"/>
                        </a:lnTo>
                        <a:cubicBezTo>
                          <a:pt x="1" y="26417"/>
                          <a:pt x="1381" y="28511"/>
                          <a:pt x="4126" y="30093"/>
                        </a:cubicBezTo>
                        <a:cubicBezTo>
                          <a:pt x="6864" y="31675"/>
                          <a:pt x="10447" y="32466"/>
                          <a:pt x="14023" y="32466"/>
                        </a:cubicBezTo>
                        <a:cubicBezTo>
                          <a:pt x="17600" y="32466"/>
                          <a:pt x="21171" y="31675"/>
                          <a:pt x="23886" y="30093"/>
                        </a:cubicBezTo>
                        <a:cubicBezTo>
                          <a:pt x="26584" y="28526"/>
                          <a:pt x="27934" y="26479"/>
                          <a:pt x="27949" y="24416"/>
                        </a:cubicBezTo>
                        <a:lnTo>
                          <a:pt x="28011" y="8131"/>
                        </a:lnTo>
                        <a:lnTo>
                          <a:pt x="28011" y="8131"/>
                        </a:lnTo>
                        <a:cubicBezTo>
                          <a:pt x="28005" y="8155"/>
                          <a:pt x="28001" y="8180"/>
                          <a:pt x="27999" y="8204"/>
                        </a:cubicBezTo>
                        <a:lnTo>
                          <a:pt x="27999" y="8204"/>
                        </a:lnTo>
                        <a:cubicBezTo>
                          <a:pt x="28040" y="6086"/>
                          <a:pt x="26659" y="3977"/>
                          <a:pt x="23886" y="2362"/>
                        </a:cubicBezTo>
                        <a:cubicBezTo>
                          <a:pt x="21148" y="788"/>
                          <a:pt x="17565" y="0"/>
                          <a:pt x="13989" y="0"/>
                        </a:cubicBezTo>
                        <a:close/>
                      </a:path>
                    </a:pathLst>
                  </a:custGeom>
                  <a:solidFill>
                    <a:srgbClr val="8DBDC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3" name="Google Shape;157;p18">
                    <a:extLst>
                      <a:ext uri="{FF2B5EF4-FFF2-40B4-BE49-F238E27FC236}">
                        <a16:creationId xmlns:a16="http://schemas.microsoft.com/office/drawing/2014/main" id="{3867FECD-A085-45D5-A99D-066DC97C8CCF}"/>
                      </a:ext>
                    </a:extLst>
                  </p:cNvPr>
                  <p:cNvSpPr/>
                  <p:nvPr/>
                </p:nvSpPr>
                <p:spPr>
                  <a:xfrm>
                    <a:off x="3470900" y="998850"/>
                    <a:ext cx="699900" cy="610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996" h="24413" extrusionOk="0">
                        <a:moveTo>
                          <a:pt x="27996" y="78"/>
                        </a:moveTo>
                        <a:lnTo>
                          <a:pt x="27996" y="105"/>
                        </a:lnTo>
                        <a:lnTo>
                          <a:pt x="27996" y="105"/>
                        </a:lnTo>
                        <a:cubicBezTo>
                          <a:pt x="27996" y="96"/>
                          <a:pt x="27996" y="87"/>
                          <a:pt x="27996" y="78"/>
                        </a:cubicBezTo>
                        <a:close/>
                        <a:moveTo>
                          <a:pt x="63" y="1"/>
                        </a:moveTo>
                        <a:lnTo>
                          <a:pt x="1" y="16286"/>
                        </a:lnTo>
                        <a:cubicBezTo>
                          <a:pt x="1" y="18364"/>
                          <a:pt x="1366" y="20458"/>
                          <a:pt x="4126" y="22040"/>
                        </a:cubicBezTo>
                        <a:cubicBezTo>
                          <a:pt x="6864" y="23622"/>
                          <a:pt x="10443" y="24413"/>
                          <a:pt x="14018" y="24413"/>
                        </a:cubicBezTo>
                        <a:cubicBezTo>
                          <a:pt x="17593" y="24413"/>
                          <a:pt x="21164" y="23622"/>
                          <a:pt x="23886" y="22040"/>
                        </a:cubicBezTo>
                        <a:cubicBezTo>
                          <a:pt x="26584" y="20473"/>
                          <a:pt x="27949" y="18411"/>
                          <a:pt x="27949" y="16363"/>
                        </a:cubicBezTo>
                        <a:lnTo>
                          <a:pt x="27996" y="105"/>
                        </a:lnTo>
                        <a:lnTo>
                          <a:pt x="27996" y="105"/>
                        </a:lnTo>
                        <a:cubicBezTo>
                          <a:pt x="27984" y="2159"/>
                          <a:pt x="26635" y="4195"/>
                          <a:pt x="23948" y="5755"/>
                        </a:cubicBezTo>
                        <a:cubicBezTo>
                          <a:pt x="21226" y="7337"/>
                          <a:pt x="17655" y="8128"/>
                          <a:pt x="14080" y="8128"/>
                        </a:cubicBezTo>
                        <a:cubicBezTo>
                          <a:pt x="10505" y="8128"/>
                          <a:pt x="6926" y="7337"/>
                          <a:pt x="4188" y="5755"/>
                        </a:cubicBezTo>
                        <a:cubicBezTo>
                          <a:pt x="1428" y="4173"/>
                          <a:pt x="63" y="2079"/>
                          <a:pt x="63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44" name="Google Shape;158;p18">
                    <a:extLst>
                      <a:ext uri="{FF2B5EF4-FFF2-40B4-BE49-F238E27FC236}">
                        <a16:creationId xmlns:a16="http://schemas.microsoft.com/office/drawing/2014/main" id="{1A24C63E-91EC-41D4-967F-934DD91CA3CE}"/>
                      </a:ext>
                    </a:extLst>
                  </p:cNvPr>
                  <p:cNvSpPr/>
                  <p:nvPr/>
                </p:nvSpPr>
                <p:spPr>
                  <a:xfrm>
                    <a:off x="3437950" y="797525"/>
                    <a:ext cx="767350" cy="4044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0694" h="16176" extrusionOk="0">
                        <a:moveTo>
                          <a:pt x="15307" y="0"/>
                        </a:moveTo>
                        <a:cubicBezTo>
                          <a:pt x="11730" y="0"/>
                          <a:pt x="8159" y="788"/>
                          <a:pt x="5444" y="2362"/>
                        </a:cubicBezTo>
                        <a:cubicBezTo>
                          <a:pt x="1" y="5526"/>
                          <a:pt x="32" y="10644"/>
                          <a:pt x="5506" y="13808"/>
                        </a:cubicBezTo>
                        <a:cubicBezTo>
                          <a:pt x="8241" y="15388"/>
                          <a:pt x="11814" y="16175"/>
                          <a:pt x="15385" y="16175"/>
                        </a:cubicBezTo>
                        <a:cubicBezTo>
                          <a:pt x="18964" y="16175"/>
                          <a:pt x="22540" y="15384"/>
                          <a:pt x="25266" y="13808"/>
                        </a:cubicBezTo>
                        <a:cubicBezTo>
                          <a:pt x="30694" y="10644"/>
                          <a:pt x="30678" y="5526"/>
                          <a:pt x="25204" y="2362"/>
                        </a:cubicBezTo>
                        <a:cubicBezTo>
                          <a:pt x="22466" y="788"/>
                          <a:pt x="18883" y="0"/>
                          <a:pt x="1530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153" name="Google Shape;449;p26">
                <a:extLst>
                  <a:ext uri="{FF2B5EF4-FFF2-40B4-BE49-F238E27FC236}">
                    <a16:creationId xmlns:a16="http://schemas.microsoft.com/office/drawing/2014/main" id="{9AE02A4A-E080-4C3F-A4B2-050BF9BE81E4}"/>
                  </a:ext>
                </a:extLst>
              </p:cNvPr>
              <p:cNvGrpSpPr/>
              <p:nvPr/>
            </p:nvGrpSpPr>
            <p:grpSpPr>
              <a:xfrm>
                <a:off x="2874221" y="3367835"/>
                <a:ext cx="397519" cy="528801"/>
                <a:chOff x="2275125" y="950775"/>
                <a:chExt cx="2803375" cy="3729200"/>
              </a:xfrm>
            </p:grpSpPr>
            <p:sp>
              <p:nvSpPr>
                <p:cNvPr id="154" name="Google Shape;450;p26">
                  <a:extLst>
                    <a:ext uri="{FF2B5EF4-FFF2-40B4-BE49-F238E27FC236}">
                      <a16:creationId xmlns:a16="http://schemas.microsoft.com/office/drawing/2014/main" id="{546316D8-0D5F-469E-8A8C-3C16850554EA}"/>
                    </a:ext>
                  </a:extLst>
                </p:cNvPr>
                <p:cNvSpPr/>
                <p:nvPr/>
              </p:nvSpPr>
              <p:spPr>
                <a:xfrm>
                  <a:off x="3673300" y="1792200"/>
                  <a:ext cx="1405200" cy="2046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08" h="81852" extrusionOk="0">
                      <a:moveTo>
                        <a:pt x="33698" y="1"/>
                      </a:moveTo>
                      <a:cubicBezTo>
                        <a:pt x="29961" y="1"/>
                        <a:pt x="26124" y="952"/>
                        <a:pt x="22505" y="3039"/>
                      </a:cubicBezTo>
                      <a:cubicBezTo>
                        <a:pt x="8593" y="11073"/>
                        <a:pt x="16" y="25916"/>
                        <a:pt x="16" y="41984"/>
                      </a:cubicBezTo>
                      <a:lnTo>
                        <a:pt x="16" y="70475"/>
                      </a:lnTo>
                      <a:cubicBezTo>
                        <a:pt x="1" y="73965"/>
                        <a:pt x="1878" y="77206"/>
                        <a:pt x="4917" y="78943"/>
                      </a:cubicBezTo>
                      <a:cubicBezTo>
                        <a:pt x="8267" y="80882"/>
                        <a:pt x="12009" y="81851"/>
                        <a:pt x="15751" y="81851"/>
                      </a:cubicBezTo>
                      <a:cubicBezTo>
                        <a:pt x="19492" y="81851"/>
                        <a:pt x="23234" y="80882"/>
                        <a:pt x="26584" y="78943"/>
                      </a:cubicBezTo>
                      <a:lnTo>
                        <a:pt x="51291" y="64690"/>
                      </a:lnTo>
                      <a:cubicBezTo>
                        <a:pt x="54346" y="62953"/>
                        <a:pt x="56207" y="59711"/>
                        <a:pt x="56192" y="56206"/>
                      </a:cubicBezTo>
                      <a:lnTo>
                        <a:pt x="56192" y="22488"/>
                      </a:lnTo>
                      <a:cubicBezTo>
                        <a:pt x="56192" y="9384"/>
                        <a:pt x="45433" y="1"/>
                        <a:pt x="33698" y="1"/>
                      </a:cubicBezTo>
                      <a:close/>
                    </a:path>
                  </a:pathLst>
                </a:custGeom>
                <a:solidFill>
                  <a:srgbClr val="589E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451;p26">
                  <a:extLst>
                    <a:ext uri="{FF2B5EF4-FFF2-40B4-BE49-F238E27FC236}">
                      <a16:creationId xmlns:a16="http://schemas.microsoft.com/office/drawing/2014/main" id="{14F181BA-FC60-47F9-9865-5F4474EEE8B1}"/>
                    </a:ext>
                  </a:extLst>
                </p:cNvPr>
                <p:cNvSpPr/>
                <p:nvPr/>
              </p:nvSpPr>
              <p:spPr>
                <a:xfrm>
                  <a:off x="3748150" y="950775"/>
                  <a:ext cx="1210150" cy="1164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06" h="46563" extrusionOk="0">
                      <a:moveTo>
                        <a:pt x="25087" y="1"/>
                      </a:moveTo>
                      <a:cubicBezTo>
                        <a:pt x="15673" y="1"/>
                        <a:pt x="7207" y="5673"/>
                        <a:pt x="3598" y="14362"/>
                      </a:cubicBezTo>
                      <a:cubicBezTo>
                        <a:pt x="0" y="23063"/>
                        <a:pt x="1985" y="33083"/>
                        <a:pt x="8655" y="39736"/>
                      </a:cubicBezTo>
                      <a:cubicBezTo>
                        <a:pt x="13105" y="44197"/>
                        <a:pt x="19062" y="46563"/>
                        <a:pt x="25123" y="46563"/>
                      </a:cubicBezTo>
                      <a:cubicBezTo>
                        <a:pt x="28123" y="46563"/>
                        <a:pt x="31148" y="45983"/>
                        <a:pt x="34028" y="44792"/>
                      </a:cubicBezTo>
                      <a:cubicBezTo>
                        <a:pt x="42729" y="41179"/>
                        <a:pt x="48405" y="32695"/>
                        <a:pt x="48405" y="23281"/>
                      </a:cubicBezTo>
                      <a:cubicBezTo>
                        <a:pt x="48405" y="10423"/>
                        <a:pt x="37983" y="1"/>
                        <a:pt x="25126" y="1"/>
                      </a:cubicBezTo>
                      <a:cubicBezTo>
                        <a:pt x="25113" y="1"/>
                        <a:pt x="25100" y="1"/>
                        <a:pt x="25087" y="1"/>
                      </a:cubicBezTo>
                      <a:close/>
                    </a:path>
                  </a:pathLst>
                </a:custGeom>
                <a:solidFill>
                  <a:srgbClr val="77BE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452;p26">
                  <a:extLst>
                    <a:ext uri="{FF2B5EF4-FFF2-40B4-BE49-F238E27FC236}">
                      <a16:creationId xmlns:a16="http://schemas.microsoft.com/office/drawing/2014/main" id="{50191195-1316-459F-9A82-9BE72370E61B}"/>
                    </a:ext>
                  </a:extLst>
                </p:cNvPr>
                <p:cNvSpPr/>
                <p:nvPr/>
              </p:nvSpPr>
              <p:spPr>
                <a:xfrm>
                  <a:off x="2275125" y="2591500"/>
                  <a:ext cx="1405200" cy="2046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08" h="81845" extrusionOk="0">
                      <a:moveTo>
                        <a:pt x="33717" y="1"/>
                      </a:moveTo>
                      <a:cubicBezTo>
                        <a:pt x="29978" y="1"/>
                        <a:pt x="26140" y="955"/>
                        <a:pt x="22520" y="3048"/>
                      </a:cubicBezTo>
                      <a:cubicBezTo>
                        <a:pt x="8593" y="11082"/>
                        <a:pt x="32" y="25925"/>
                        <a:pt x="32" y="41993"/>
                      </a:cubicBezTo>
                      <a:lnTo>
                        <a:pt x="32" y="70468"/>
                      </a:lnTo>
                      <a:cubicBezTo>
                        <a:pt x="1" y="73958"/>
                        <a:pt x="1877" y="77215"/>
                        <a:pt x="4917" y="78936"/>
                      </a:cubicBezTo>
                      <a:cubicBezTo>
                        <a:pt x="8275" y="80875"/>
                        <a:pt x="12017" y="81845"/>
                        <a:pt x="15756" y="81845"/>
                      </a:cubicBezTo>
                      <a:cubicBezTo>
                        <a:pt x="19496" y="81845"/>
                        <a:pt x="23234" y="80875"/>
                        <a:pt x="26584" y="78936"/>
                      </a:cubicBezTo>
                      <a:lnTo>
                        <a:pt x="51291" y="64683"/>
                      </a:lnTo>
                      <a:cubicBezTo>
                        <a:pt x="54346" y="62946"/>
                        <a:pt x="56207" y="59705"/>
                        <a:pt x="56192" y="56199"/>
                      </a:cubicBezTo>
                      <a:lnTo>
                        <a:pt x="56192" y="22482"/>
                      </a:lnTo>
                      <a:cubicBezTo>
                        <a:pt x="56192" y="9382"/>
                        <a:pt x="45440" y="1"/>
                        <a:pt x="33717" y="1"/>
                      </a:cubicBezTo>
                      <a:close/>
                    </a:path>
                  </a:pathLst>
                </a:custGeom>
                <a:solidFill>
                  <a:srgbClr val="4589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453;p26">
                  <a:extLst>
                    <a:ext uri="{FF2B5EF4-FFF2-40B4-BE49-F238E27FC236}">
                      <a16:creationId xmlns:a16="http://schemas.microsoft.com/office/drawing/2014/main" id="{ED809002-A3AE-42DC-9D93-5ADECDC63CE4}"/>
                    </a:ext>
                  </a:extLst>
                </p:cNvPr>
                <p:cNvSpPr/>
                <p:nvPr/>
              </p:nvSpPr>
              <p:spPr>
                <a:xfrm>
                  <a:off x="2349950" y="1749900"/>
                  <a:ext cx="1210175" cy="116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07" h="46564" extrusionOk="0">
                      <a:moveTo>
                        <a:pt x="25126" y="1"/>
                      </a:moveTo>
                      <a:cubicBezTo>
                        <a:pt x="15697" y="1"/>
                        <a:pt x="7213" y="5677"/>
                        <a:pt x="3615" y="14363"/>
                      </a:cubicBezTo>
                      <a:cubicBezTo>
                        <a:pt x="1" y="23064"/>
                        <a:pt x="2002" y="33083"/>
                        <a:pt x="8655" y="39736"/>
                      </a:cubicBezTo>
                      <a:cubicBezTo>
                        <a:pt x="13106" y="44198"/>
                        <a:pt x="19063" y="46563"/>
                        <a:pt x="25124" y="46563"/>
                      </a:cubicBezTo>
                      <a:cubicBezTo>
                        <a:pt x="28123" y="46563"/>
                        <a:pt x="31148" y="45984"/>
                        <a:pt x="34029" y="44793"/>
                      </a:cubicBezTo>
                      <a:cubicBezTo>
                        <a:pt x="42730" y="41194"/>
                        <a:pt x="48406" y="32695"/>
                        <a:pt x="48406" y="23281"/>
                      </a:cubicBezTo>
                      <a:cubicBezTo>
                        <a:pt x="48406" y="10423"/>
                        <a:pt x="37984" y="1"/>
                        <a:pt x="25126" y="1"/>
                      </a:cubicBezTo>
                      <a:close/>
                    </a:path>
                  </a:pathLst>
                </a:custGeom>
                <a:solidFill>
                  <a:srgbClr val="0DA39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454;p26">
                  <a:extLst>
                    <a:ext uri="{FF2B5EF4-FFF2-40B4-BE49-F238E27FC236}">
                      <a16:creationId xmlns:a16="http://schemas.microsoft.com/office/drawing/2014/main" id="{2CCC7C31-DC05-4945-A81B-5F319A71E483}"/>
                    </a:ext>
                  </a:extLst>
                </p:cNvPr>
                <p:cNvSpPr/>
                <p:nvPr/>
              </p:nvSpPr>
              <p:spPr>
                <a:xfrm>
                  <a:off x="3523250" y="2633775"/>
                  <a:ext cx="1405575" cy="2046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223" h="81848" extrusionOk="0">
                      <a:moveTo>
                        <a:pt x="33718" y="0"/>
                      </a:moveTo>
                      <a:cubicBezTo>
                        <a:pt x="29978" y="0"/>
                        <a:pt x="26140" y="955"/>
                        <a:pt x="22521" y="3048"/>
                      </a:cubicBezTo>
                      <a:cubicBezTo>
                        <a:pt x="8593" y="11082"/>
                        <a:pt x="32" y="25924"/>
                        <a:pt x="32" y="41992"/>
                      </a:cubicBezTo>
                      <a:lnTo>
                        <a:pt x="32" y="70468"/>
                      </a:lnTo>
                      <a:cubicBezTo>
                        <a:pt x="1" y="73973"/>
                        <a:pt x="1877" y="77214"/>
                        <a:pt x="4917" y="78952"/>
                      </a:cubicBezTo>
                      <a:cubicBezTo>
                        <a:pt x="8275" y="80882"/>
                        <a:pt x="12017" y="81848"/>
                        <a:pt x="15756" y="81848"/>
                      </a:cubicBezTo>
                      <a:cubicBezTo>
                        <a:pt x="19496" y="81848"/>
                        <a:pt x="23234" y="80882"/>
                        <a:pt x="26584" y="78952"/>
                      </a:cubicBezTo>
                      <a:lnTo>
                        <a:pt x="51291" y="64683"/>
                      </a:lnTo>
                      <a:cubicBezTo>
                        <a:pt x="54346" y="62946"/>
                        <a:pt x="56223" y="59704"/>
                        <a:pt x="56192" y="56199"/>
                      </a:cubicBezTo>
                      <a:lnTo>
                        <a:pt x="56192" y="22497"/>
                      </a:lnTo>
                      <a:cubicBezTo>
                        <a:pt x="56203" y="9385"/>
                        <a:pt x="45445" y="0"/>
                        <a:pt x="33718" y="0"/>
                      </a:cubicBezTo>
                      <a:close/>
                    </a:path>
                  </a:pathLst>
                </a:custGeom>
                <a:solidFill>
                  <a:srgbClr val="3E73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455;p26">
                  <a:extLst>
                    <a:ext uri="{FF2B5EF4-FFF2-40B4-BE49-F238E27FC236}">
                      <a16:creationId xmlns:a16="http://schemas.microsoft.com/office/drawing/2014/main" id="{D68114E5-A8D2-4121-8BA9-E123F7D911BB}"/>
                    </a:ext>
                  </a:extLst>
                </p:cNvPr>
                <p:cNvSpPr/>
                <p:nvPr/>
              </p:nvSpPr>
              <p:spPr>
                <a:xfrm>
                  <a:off x="3598100" y="1792175"/>
                  <a:ext cx="1210150" cy="1164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406" h="46564" extrusionOk="0">
                      <a:moveTo>
                        <a:pt x="25125" y="0"/>
                      </a:moveTo>
                      <a:cubicBezTo>
                        <a:pt x="15696" y="0"/>
                        <a:pt x="7212" y="5677"/>
                        <a:pt x="3614" y="14378"/>
                      </a:cubicBezTo>
                      <a:cubicBezTo>
                        <a:pt x="0" y="23079"/>
                        <a:pt x="2001" y="33082"/>
                        <a:pt x="8654" y="39751"/>
                      </a:cubicBezTo>
                      <a:cubicBezTo>
                        <a:pt x="13104" y="44201"/>
                        <a:pt x="19059" y="46563"/>
                        <a:pt x="25119" y="46563"/>
                      </a:cubicBezTo>
                      <a:cubicBezTo>
                        <a:pt x="28120" y="46563"/>
                        <a:pt x="31146" y="45984"/>
                        <a:pt x="34028" y="44792"/>
                      </a:cubicBezTo>
                      <a:cubicBezTo>
                        <a:pt x="42729" y="41194"/>
                        <a:pt x="48405" y="32695"/>
                        <a:pt x="48405" y="23280"/>
                      </a:cubicBezTo>
                      <a:cubicBezTo>
                        <a:pt x="48405" y="10423"/>
                        <a:pt x="37983" y="0"/>
                        <a:pt x="25125" y="0"/>
                      </a:cubicBezTo>
                      <a:close/>
                    </a:path>
                  </a:pathLst>
                </a:custGeom>
                <a:solidFill>
                  <a:srgbClr val="A8DB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B33166E-D1D3-4C4E-8223-30C546E3C7FE}"/>
              </a:ext>
            </a:extLst>
          </p:cNvPr>
          <p:cNvGrpSpPr/>
          <p:nvPr/>
        </p:nvGrpSpPr>
        <p:grpSpPr>
          <a:xfrm>
            <a:off x="192880" y="271036"/>
            <a:ext cx="1814514" cy="423201"/>
            <a:chOff x="192880" y="260622"/>
            <a:chExt cx="1814514" cy="423201"/>
          </a:xfrm>
        </p:grpSpPr>
        <p:sp>
          <p:nvSpPr>
            <p:cNvPr id="9" name="Google Shape;163;p19">
              <a:extLst>
                <a:ext uri="{FF2B5EF4-FFF2-40B4-BE49-F238E27FC236}">
                  <a16:creationId xmlns:a16="http://schemas.microsoft.com/office/drawing/2014/main" id="{F2483985-CAAA-49F4-A0A3-90BBF834478F}"/>
                </a:ext>
              </a:extLst>
            </p:cNvPr>
            <p:cNvSpPr txBox="1">
              <a:spLocks/>
            </p:cNvSpPr>
            <p:nvPr/>
          </p:nvSpPr>
          <p:spPr>
            <a:xfrm>
              <a:off x="192882" y="260622"/>
              <a:ext cx="1814512" cy="22201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>
                  <a:solidFill>
                    <a:schemeClr val="bg1"/>
                  </a:solidFill>
                  <a:latin typeface="Montserrat Medium" panose="00000600000000000000" pitchFamily="2" charset="0"/>
                </a:rPr>
                <a:t>Problem</a:t>
              </a:r>
              <a:endParaRPr lang="en-US">
                <a:solidFill>
                  <a:schemeClr val="bg1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160" name="Google Shape;202;p22">
              <a:extLst>
                <a:ext uri="{FF2B5EF4-FFF2-40B4-BE49-F238E27FC236}">
                  <a16:creationId xmlns:a16="http://schemas.microsoft.com/office/drawing/2014/main" id="{AA01C492-2B3F-41E9-8626-9FD1205CFE38}"/>
                </a:ext>
              </a:extLst>
            </p:cNvPr>
            <p:cNvSpPr txBox="1">
              <a:spLocks/>
            </p:cNvSpPr>
            <p:nvPr/>
          </p:nvSpPr>
          <p:spPr>
            <a:xfrm>
              <a:off x="192880" y="482636"/>
              <a:ext cx="1814513" cy="20118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 sz="900">
                  <a:solidFill>
                    <a:srgbClr val="589EA5"/>
                  </a:solidFill>
                  <a:latin typeface="Montserrat" panose="00000500000000000000" pitchFamily="2" charset="0"/>
                </a:rPr>
                <a:t>Project implementation</a:t>
              </a:r>
              <a:endParaRPr lang="en-US" sz="900">
                <a:solidFill>
                  <a:srgbClr val="589EA5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8943061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191">
            <a:extLst>
              <a:ext uri="{FF2B5EF4-FFF2-40B4-BE49-F238E27FC236}">
                <a16:creationId xmlns:a16="http://schemas.microsoft.com/office/drawing/2014/main" id="{BC952456-E2EF-4806-9448-D9911FED9640}"/>
              </a:ext>
            </a:extLst>
          </p:cNvPr>
          <p:cNvSpPr/>
          <p:nvPr/>
        </p:nvSpPr>
        <p:spPr>
          <a:xfrm>
            <a:off x="-63342" y="202053"/>
            <a:ext cx="2070735" cy="56116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09754F3B-2137-4783-9D11-B6BA6793ACC7}"/>
              </a:ext>
            </a:extLst>
          </p:cNvPr>
          <p:cNvGrpSpPr/>
          <p:nvPr/>
        </p:nvGrpSpPr>
        <p:grpSpPr>
          <a:xfrm>
            <a:off x="192880" y="271036"/>
            <a:ext cx="1814514" cy="423201"/>
            <a:chOff x="192880" y="260622"/>
            <a:chExt cx="1814514" cy="423201"/>
          </a:xfrm>
        </p:grpSpPr>
        <p:sp>
          <p:nvSpPr>
            <p:cNvPr id="194" name="Google Shape;163;p19">
              <a:extLst>
                <a:ext uri="{FF2B5EF4-FFF2-40B4-BE49-F238E27FC236}">
                  <a16:creationId xmlns:a16="http://schemas.microsoft.com/office/drawing/2014/main" id="{DF61B035-1B8D-4D63-8787-725AD2F2CA4D}"/>
                </a:ext>
              </a:extLst>
            </p:cNvPr>
            <p:cNvSpPr txBox="1">
              <a:spLocks/>
            </p:cNvSpPr>
            <p:nvPr/>
          </p:nvSpPr>
          <p:spPr>
            <a:xfrm>
              <a:off x="192882" y="260622"/>
              <a:ext cx="1814512" cy="22201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>
                  <a:solidFill>
                    <a:schemeClr val="bg1"/>
                  </a:solidFill>
                  <a:latin typeface="Montserrat Medium" panose="00000600000000000000" pitchFamily="2" charset="0"/>
                </a:rPr>
                <a:t>Idea</a:t>
              </a:r>
              <a:endParaRPr lang="en-US">
                <a:solidFill>
                  <a:schemeClr val="bg1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195" name="Google Shape;202;p22">
              <a:extLst>
                <a:ext uri="{FF2B5EF4-FFF2-40B4-BE49-F238E27FC236}">
                  <a16:creationId xmlns:a16="http://schemas.microsoft.com/office/drawing/2014/main" id="{A67110F6-2A81-4054-A490-F6483CEA0D41}"/>
                </a:ext>
              </a:extLst>
            </p:cNvPr>
            <p:cNvSpPr txBox="1">
              <a:spLocks/>
            </p:cNvSpPr>
            <p:nvPr/>
          </p:nvSpPr>
          <p:spPr>
            <a:xfrm>
              <a:off x="192880" y="482636"/>
              <a:ext cx="1814513" cy="20118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 sz="900">
                  <a:solidFill>
                    <a:srgbClr val="589EA5"/>
                  </a:solidFill>
                  <a:latin typeface="Montserrat" panose="00000500000000000000" pitchFamily="2" charset="0"/>
                </a:rPr>
                <a:t>Project implementation</a:t>
              </a:r>
              <a:endParaRPr lang="en-US" sz="900">
                <a:solidFill>
                  <a:srgbClr val="589EA5"/>
                </a:solidFill>
                <a:latin typeface="Montserrat" panose="00000500000000000000" pitchFamily="2" charset="0"/>
              </a:endParaRPr>
            </a:p>
          </p:txBody>
        </p:sp>
      </p:grpSp>
      <p:pic>
        <p:nvPicPr>
          <p:cNvPr id="197" name="Picture 196" descr="Graphical user interface&#10;&#10;Description automatically generated">
            <a:extLst>
              <a:ext uri="{FF2B5EF4-FFF2-40B4-BE49-F238E27FC236}">
                <a16:creationId xmlns:a16="http://schemas.microsoft.com/office/drawing/2014/main" id="{A0E998F5-2254-4532-AAFF-16599D9CF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489" y="0"/>
            <a:ext cx="2475321" cy="4741234"/>
          </a:xfrm>
          <a:prstGeom prst="rect">
            <a:avLst/>
          </a:prstGeom>
        </p:spPr>
      </p:pic>
      <p:pic>
        <p:nvPicPr>
          <p:cNvPr id="198" name="Picture 197" descr="Background pattern&#10;&#10;Description automatically generated">
            <a:extLst>
              <a:ext uri="{FF2B5EF4-FFF2-40B4-BE49-F238E27FC236}">
                <a16:creationId xmlns:a16="http://schemas.microsoft.com/office/drawing/2014/main" id="{B80F5CB2-E237-4283-9A6C-C92877824CE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054691" y="4456847"/>
            <a:ext cx="1587601" cy="284387"/>
          </a:xfrm>
          <a:prstGeom prst="rect">
            <a:avLst/>
          </a:prstGeom>
          <a:noFill/>
          <a:effectLst>
            <a:softEdge rad="88900"/>
          </a:effectLst>
        </p:spPr>
      </p:pic>
      <p:grpSp>
        <p:nvGrpSpPr>
          <p:cNvPr id="277" name="Group 276">
            <a:extLst>
              <a:ext uri="{FF2B5EF4-FFF2-40B4-BE49-F238E27FC236}">
                <a16:creationId xmlns:a16="http://schemas.microsoft.com/office/drawing/2014/main" id="{E83EA7DC-8995-43EF-BD0F-C63A918ADCE2}"/>
              </a:ext>
            </a:extLst>
          </p:cNvPr>
          <p:cNvGrpSpPr/>
          <p:nvPr/>
        </p:nvGrpSpPr>
        <p:grpSpPr>
          <a:xfrm>
            <a:off x="2698665" y="3090653"/>
            <a:ext cx="1198429" cy="735543"/>
            <a:chOff x="2422975" y="3110286"/>
            <a:chExt cx="1198429" cy="735543"/>
          </a:xfrm>
        </p:grpSpPr>
        <p:sp>
          <p:nvSpPr>
            <p:cNvPr id="189" name="TextBox 188">
              <a:extLst>
                <a:ext uri="{FF2B5EF4-FFF2-40B4-BE49-F238E27FC236}">
                  <a16:creationId xmlns:a16="http://schemas.microsoft.com/office/drawing/2014/main" id="{48C49D00-60FB-4CC3-B5AA-3289F7D0E1C6}"/>
                </a:ext>
              </a:extLst>
            </p:cNvPr>
            <p:cNvSpPr txBox="1"/>
            <p:nvPr/>
          </p:nvSpPr>
          <p:spPr>
            <a:xfrm>
              <a:off x="2422975" y="3584219"/>
              <a:ext cx="1198429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pPr algn="ctr"/>
              <a:r>
                <a:rPr lang="vi-VN" sz="1100"/>
                <a:t>F</a:t>
              </a:r>
              <a:r>
                <a:rPr lang="en-US" sz="1100"/>
                <a:t>ind investors </a:t>
              </a:r>
            </a:p>
          </p:txBody>
        </p:sp>
        <p:pic>
          <p:nvPicPr>
            <p:cNvPr id="271" name="Graphic 270" descr="Lightbulb and pencil outline">
              <a:extLst>
                <a:ext uri="{FF2B5EF4-FFF2-40B4-BE49-F238E27FC236}">
                  <a16:creationId xmlns:a16="http://schemas.microsoft.com/office/drawing/2014/main" id="{A25F79A7-8F63-4713-9F32-0CF894B71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795793" y="3110286"/>
              <a:ext cx="457200" cy="457200"/>
            </a:xfrm>
            <a:prstGeom prst="rect">
              <a:avLst/>
            </a:prstGeom>
          </p:spPr>
        </p:pic>
      </p:grp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6CB4EA47-AE6F-4976-A058-FFD9658D8513}"/>
              </a:ext>
            </a:extLst>
          </p:cNvPr>
          <p:cNvGrpSpPr/>
          <p:nvPr/>
        </p:nvGrpSpPr>
        <p:grpSpPr>
          <a:xfrm>
            <a:off x="3632790" y="1431168"/>
            <a:ext cx="1653015" cy="953675"/>
            <a:chOff x="3039564" y="1591189"/>
            <a:chExt cx="1653015" cy="953675"/>
          </a:xfrm>
        </p:grpSpPr>
        <p:sp>
          <p:nvSpPr>
            <p:cNvPr id="187" name="TextBox 186">
              <a:extLst>
                <a:ext uri="{FF2B5EF4-FFF2-40B4-BE49-F238E27FC236}">
                  <a16:creationId xmlns:a16="http://schemas.microsoft.com/office/drawing/2014/main" id="{799A24D1-983E-43BA-9CBB-BE0AD00A5EB5}"/>
                </a:ext>
              </a:extLst>
            </p:cNvPr>
            <p:cNvSpPr txBox="1"/>
            <p:nvPr/>
          </p:nvSpPr>
          <p:spPr>
            <a:xfrm>
              <a:off x="3039564" y="2083199"/>
              <a:ext cx="165301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pPr algn="ctr"/>
              <a:r>
                <a:rPr lang="vi-VN" sz="1200"/>
                <a:t>U</a:t>
              </a:r>
              <a:r>
                <a:rPr lang="en-US" sz="1200"/>
                <a:t>pdate </a:t>
              </a:r>
              <a:r>
                <a:rPr lang="vi-VN" sz="1200"/>
                <a:t>high-tech</a:t>
              </a:r>
              <a:br>
                <a:rPr lang="vi-VN" sz="1200"/>
              </a:br>
              <a:r>
                <a:rPr lang="vi-VN" sz="1200"/>
                <a:t>agricultural news</a:t>
              </a:r>
              <a:endParaRPr lang="en-US" sz="1200"/>
            </a:p>
          </p:txBody>
        </p:sp>
        <p:pic>
          <p:nvPicPr>
            <p:cNvPr id="273" name="Graphic 272" descr="Robot Hand outline">
              <a:extLst>
                <a:ext uri="{FF2B5EF4-FFF2-40B4-BE49-F238E27FC236}">
                  <a16:creationId xmlns:a16="http://schemas.microsoft.com/office/drawing/2014/main" id="{81FA9733-E07F-4CAB-B5F4-A91924A9B0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637471" y="1591189"/>
              <a:ext cx="457200" cy="457200"/>
            </a:xfrm>
            <a:prstGeom prst="rect">
              <a:avLst/>
            </a:prstGeom>
          </p:spPr>
        </p:pic>
      </p:grp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6A660520-6210-4960-9DF8-E9E5835E58DE}"/>
              </a:ext>
            </a:extLst>
          </p:cNvPr>
          <p:cNvGrpSpPr/>
          <p:nvPr/>
        </p:nvGrpSpPr>
        <p:grpSpPr>
          <a:xfrm>
            <a:off x="1216749" y="1415996"/>
            <a:ext cx="1753779" cy="953675"/>
            <a:chOff x="525304" y="1591189"/>
            <a:chExt cx="1753779" cy="953675"/>
          </a:xfrm>
        </p:grpSpPr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5C114ECA-3912-4F5E-8224-EBB20704B961}"/>
                </a:ext>
              </a:extLst>
            </p:cNvPr>
            <p:cNvSpPr txBox="1"/>
            <p:nvPr/>
          </p:nvSpPr>
          <p:spPr>
            <a:xfrm>
              <a:off x="525304" y="2083199"/>
              <a:ext cx="1753779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vi-VN" sz="1200">
                  <a:solidFill>
                    <a:schemeClr val="bg1"/>
                  </a:solidFill>
                  <a:latin typeface="Montserrat" panose="00000500000000000000" pitchFamily="2" charset="0"/>
                </a:rPr>
                <a:t>C</a:t>
              </a:r>
              <a:r>
                <a:rPr lang="en-US" sz="1200">
                  <a:solidFill>
                    <a:schemeClr val="bg1"/>
                  </a:solidFill>
                  <a:latin typeface="Montserrat" panose="00000500000000000000" pitchFamily="2" charset="0"/>
                </a:rPr>
                <a:t>onnects </a:t>
              </a:r>
              <a:r>
                <a:rPr lang="vi-VN" sz="1200">
                  <a:solidFill>
                    <a:schemeClr val="bg1"/>
                  </a:solidFill>
                  <a:latin typeface="Montserrat" panose="00000500000000000000" pitchFamily="2" charset="0"/>
                </a:rPr>
                <a:t>parties </a:t>
              </a:r>
            </a:p>
            <a:p>
              <a:pPr algn="ctr"/>
              <a:r>
                <a:rPr lang="vi-VN" sz="1200">
                  <a:solidFill>
                    <a:schemeClr val="bg1"/>
                  </a:solidFill>
                  <a:latin typeface="Montserrat" panose="00000500000000000000" pitchFamily="2" charset="0"/>
                </a:rPr>
                <a:t>in </a:t>
              </a:r>
              <a:r>
                <a:rPr lang="en-US" sz="1200">
                  <a:solidFill>
                    <a:schemeClr val="bg1"/>
                  </a:solidFill>
                  <a:latin typeface="Montserrat" panose="00000500000000000000" pitchFamily="2" charset="0"/>
                </a:rPr>
                <a:t>Agribusiness </a:t>
              </a:r>
            </a:p>
          </p:txBody>
        </p:sp>
        <p:pic>
          <p:nvPicPr>
            <p:cNvPr id="275" name="Graphic 274" descr="Social network outline">
              <a:extLst>
                <a:ext uri="{FF2B5EF4-FFF2-40B4-BE49-F238E27FC236}">
                  <a16:creationId xmlns:a16="http://schemas.microsoft.com/office/drawing/2014/main" id="{DED76D25-1733-46FC-8B2D-8A649E07A3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173593" y="1591189"/>
              <a:ext cx="457200" cy="457200"/>
            </a:xfrm>
            <a:prstGeom prst="rect">
              <a:avLst/>
            </a:prstGeom>
          </p:spPr>
        </p:pic>
      </p:grpSp>
      <p:pic>
        <p:nvPicPr>
          <p:cNvPr id="276" name="Google Shape;206;p22">
            <a:extLst>
              <a:ext uri="{FF2B5EF4-FFF2-40B4-BE49-F238E27FC236}">
                <a16:creationId xmlns:a16="http://schemas.microsoft.com/office/drawing/2014/main" id="{588BF830-6363-4F01-ACCE-D68730D99969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-597124" y="3360822"/>
            <a:ext cx="2746088" cy="21637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17070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920CF883-8C8F-4A3B-B2EA-8D3F1A074753}"/>
              </a:ext>
            </a:extLst>
          </p:cNvPr>
          <p:cNvGrpSpPr/>
          <p:nvPr/>
        </p:nvGrpSpPr>
        <p:grpSpPr>
          <a:xfrm>
            <a:off x="602594" y="271036"/>
            <a:ext cx="7938811" cy="4042867"/>
            <a:chOff x="563838" y="88901"/>
            <a:chExt cx="7938811" cy="4042867"/>
          </a:xfrm>
        </p:grpSpPr>
        <p:sp>
          <p:nvSpPr>
            <p:cNvPr id="76" name="Google Shape;270;p24">
              <a:extLst>
                <a:ext uri="{FF2B5EF4-FFF2-40B4-BE49-F238E27FC236}">
                  <a16:creationId xmlns:a16="http://schemas.microsoft.com/office/drawing/2014/main" id="{E6EEB32F-4C42-4A12-B97B-9631726C4768}"/>
                </a:ext>
              </a:extLst>
            </p:cNvPr>
            <p:cNvSpPr txBox="1"/>
            <p:nvPr/>
          </p:nvSpPr>
          <p:spPr>
            <a:xfrm>
              <a:off x="1722546" y="2465579"/>
              <a:ext cx="2392485" cy="23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200">
                  <a:solidFill>
                    <a:schemeClr val="accent3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rPr>
                <a:t>2 </a:t>
              </a:r>
              <a:r>
                <a:rPr lang="vi-VN" sz="1200">
                  <a:solidFill>
                    <a:schemeClr val="accent3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rPr>
                <a:t> </a:t>
              </a:r>
              <a:r>
                <a:rPr lang="vi-VN" sz="1200" b="0" i="0" u="none" strike="noStrike">
                  <a:solidFill>
                    <a:schemeClr val="bg1">
                      <a:lumMod val="95000"/>
                    </a:schemeClr>
                  </a:solidFill>
                  <a:effectLst/>
                  <a:latin typeface="Montserrat" panose="00000500000000000000" pitchFamily="2" charset="0"/>
                </a:rPr>
                <a:t>Lo</a:t>
              </a:r>
              <a:r>
                <a:rPr lang="en-US" sz="1200" b="0" i="0" u="none" strike="noStrike">
                  <a:solidFill>
                    <a:schemeClr val="bg1">
                      <a:lumMod val="95000"/>
                    </a:schemeClr>
                  </a:solidFill>
                  <a:effectLst/>
                  <a:latin typeface="Montserrat" panose="00000500000000000000" pitchFamily="2" charset="0"/>
                </a:rPr>
                <a:t>w prices</a:t>
              </a:r>
              <a:r>
                <a:rPr lang="vi-VN" sz="1200" b="0" i="0" u="none" strike="noStrike">
                  <a:solidFill>
                    <a:schemeClr val="bg1">
                      <a:lumMod val="95000"/>
                    </a:schemeClr>
                  </a:solidFill>
                  <a:effectLst/>
                  <a:latin typeface="Montserrat" panose="00000500000000000000" pitchFamily="2" charset="0"/>
                </a:rPr>
                <a:t> smart app</a:t>
              </a:r>
              <a:endParaRPr sz="1200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77" name="Google Shape;271;p24">
              <a:extLst>
                <a:ext uri="{FF2B5EF4-FFF2-40B4-BE49-F238E27FC236}">
                  <a16:creationId xmlns:a16="http://schemas.microsoft.com/office/drawing/2014/main" id="{E62966DE-0BFB-4B0A-A695-587C2A4035C7}"/>
                </a:ext>
              </a:extLst>
            </p:cNvPr>
            <p:cNvSpPr txBox="1"/>
            <p:nvPr/>
          </p:nvSpPr>
          <p:spPr>
            <a:xfrm>
              <a:off x="3546058" y="3678884"/>
              <a:ext cx="3700290" cy="23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200">
                  <a:solidFill>
                    <a:schemeClr val="accent1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rPr>
                <a:t>4 </a:t>
              </a:r>
              <a:r>
                <a:rPr lang="vi-VN" sz="1200">
                  <a:solidFill>
                    <a:schemeClr val="accent1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rPr>
                <a:t> </a:t>
              </a:r>
              <a:r>
                <a:rPr lang="en-US" sz="1200" b="0" i="0" u="none" strike="noStrike">
                  <a:solidFill>
                    <a:schemeClr val="bg1">
                      <a:lumMod val="95000"/>
                    </a:schemeClr>
                  </a:solidFill>
                  <a:effectLst/>
                  <a:latin typeface="Montserrat" panose="00000500000000000000" pitchFamily="2" charset="0"/>
                </a:rPr>
                <a:t>Real-time interaction, high accuracy</a:t>
              </a:r>
              <a:endParaRPr sz="1200">
                <a:solidFill>
                  <a:schemeClr val="accent1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05" name="Google Shape;273;p24">
              <a:extLst>
                <a:ext uri="{FF2B5EF4-FFF2-40B4-BE49-F238E27FC236}">
                  <a16:creationId xmlns:a16="http://schemas.microsoft.com/office/drawing/2014/main" id="{132D1AA5-CE43-47A5-9481-C2FE3DB4A80C}"/>
                </a:ext>
              </a:extLst>
            </p:cNvPr>
            <p:cNvSpPr txBox="1"/>
            <p:nvPr/>
          </p:nvSpPr>
          <p:spPr>
            <a:xfrm>
              <a:off x="563838" y="1846829"/>
              <a:ext cx="3329863" cy="23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200">
                  <a:solidFill>
                    <a:schemeClr val="accent4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rPr>
                <a:t>1 </a:t>
              </a:r>
              <a:r>
                <a:rPr lang="vi-VN" sz="1200">
                  <a:solidFill>
                    <a:schemeClr val="accent4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rPr>
                <a:t> </a:t>
              </a:r>
              <a:r>
                <a:rPr lang="vi-VN" sz="1200" b="0" i="0" u="none" strike="noStrike">
                  <a:solidFill>
                    <a:schemeClr val="bg1">
                      <a:lumMod val="95000"/>
                    </a:schemeClr>
                  </a:solidFill>
                  <a:effectLst/>
                  <a:latin typeface="Montserrat" panose="00000500000000000000" pitchFamily="2" charset="0"/>
                </a:rPr>
                <a:t>Op</a:t>
              </a:r>
              <a:r>
                <a:rPr lang="en-US" sz="1200" b="0" i="0" u="none" strike="noStrike">
                  <a:solidFill>
                    <a:schemeClr val="bg1">
                      <a:lumMod val="95000"/>
                    </a:schemeClr>
                  </a:solidFill>
                  <a:effectLst/>
                  <a:latin typeface="Montserrat" panose="00000500000000000000" pitchFamily="2" charset="0"/>
                </a:rPr>
                <a:t>timize productivity and yields. </a:t>
              </a:r>
              <a:endParaRPr sz="1200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06" name="Google Shape;274;p24">
              <a:extLst>
                <a:ext uri="{FF2B5EF4-FFF2-40B4-BE49-F238E27FC236}">
                  <a16:creationId xmlns:a16="http://schemas.microsoft.com/office/drawing/2014/main" id="{C3A38549-B6B1-475D-97FC-EF59B8AC2FA3}"/>
                </a:ext>
              </a:extLst>
            </p:cNvPr>
            <p:cNvSpPr txBox="1"/>
            <p:nvPr/>
          </p:nvSpPr>
          <p:spPr>
            <a:xfrm>
              <a:off x="2585406" y="3064438"/>
              <a:ext cx="2714700" cy="23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s" sz="1200">
                  <a:solidFill>
                    <a:schemeClr val="accent2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rPr>
                <a:t>3 </a:t>
              </a:r>
              <a:r>
                <a:rPr lang="vi-VN" sz="1200">
                  <a:solidFill>
                    <a:schemeClr val="accent2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rPr>
                <a:t> </a:t>
              </a:r>
              <a:r>
                <a:rPr lang="vi-VN" sz="120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S</a:t>
              </a:r>
              <a:r>
                <a:rPr lang="en-US" sz="120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0"/>
                </a:rPr>
                <a:t>ynchronizing products.</a:t>
              </a:r>
              <a:r>
                <a:rPr lang="en-US" sz="1200" b="0" i="0" u="none" strike="noStrike">
                  <a:solidFill>
                    <a:schemeClr val="bg1">
                      <a:lumMod val="95000"/>
                    </a:schemeClr>
                  </a:solidFill>
                  <a:effectLst/>
                  <a:latin typeface="Montserrat" panose="00000500000000000000" pitchFamily="2" charset="0"/>
                </a:rPr>
                <a:t> </a:t>
              </a:r>
              <a:endParaRPr sz="1200">
                <a:solidFill>
                  <a:schemeClr val="accent2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1FFCBCF-F97B-45DE-871D-D522A83FFE10}"/>
                </a:ext>
              </a:extLst>
            </p:cNvPr>
            <p:cNvGrpSpPr/>
            <p:nvPr/>
          </p:nvGrpSpPr>
          <p:grpSpPr>
            <a:xfrm>
              <a:off x="1279638" y="88901"/>
              <a:ext cx="7223011" cy="4042867"/>
              <a:chOff x="1717789" y="632509"/>
              <a:chExt cx="5637630" cy="3155497"/>
            </a:xfrm>
          </p:grpSpPr>
          <p:cxnSp>
            <p:nvCxnSpPr>
              <p:cNvPr id="232" name="Google Shape;266;p24">
                <a:extLst>
                  <a:ext uri="{FF2B5EF4-FFF2-40B4-BE49-F238E27FC236}">
                    <a16:creationId xmlns:a16="http://schemas.microsoft.com/office/drawing/2014/main" id="{E8E0416B-43F1-45B7-82C6-E5123BD809C8}"/>
                  </a:ext>
                </a:extLst>
              </p:cNvPr>
              <p:cNvCxnSpPr/>
              <p:nvPr/>
            </p:nvCxnSpPr>
            <p:spPr>
              <a:xfrm rot="10800000">
                <a:off x="2543122" y="2722038"/>
                <a:ext cx="2896199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3" name="Google Shape;267;p24">
                <a:extLst>
                  <a:ext uri="{FF2B5EF4-FFF2-40B4-BE49-F238E27FC236}">
                    <a16:creationId xmlns:a16="http://schemas.microsoft.com/office/drawing/2014/main" id="{7683BEA3-B059-488A-853D-1ECA1405C779}"/>
                  </a:ext>
                </a:extLst>
              </p:cNvPr>
              <p:cNvCxnSpPr/>
              <p:nvPr/>
            </p:nvCxnSpPr>
            <p:spPr>
              <a:xfrm rot="10800000">
                <a:off x="1717789" y="2253569"/>
                <a:ext cx="2766899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4" name="Google Shape;268;p24">
                <a:extLst>
                  <a:ext uri="{FF2B5EF4-FFF2-40B4-BE49-F238E27FC236}">
                    <a16:creationId xmlns:a16="http://schemas.microsoft.com/office/drawing/2014/main" id="{4A8AB660-51E8-4808-9676-B5C46F208FE7}"/>
                  </a:ext>
                </a:extLst>
              </p:cNvPr>
              <p:cNvCxnSpPr/>
              <p:nvPr/>
            </p:nvCxnSpPr>
            <p:spPr>
              <a:xfrm rot="10800000">
                <a:off x="3374113" y="3184919"/>
                <a:ext cx="2845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35" name="Google Shape;269;p24">
                <a:extLst>
                  <a:ext uri="{FF2B5EF4-FFF2-40B4-BE49-F238E27FC236}">
                    <a16:creationId xmlns:a16="http://schemas.microsoft.com/office/drawing/2014/main" id="{C850B916-B461-48FB-A50D-BE0646807FD7}"/>
                  </a:ext>
                </a:extLst>
              </p:cNvPr>
              <p:cNvCxnSpPr/>
              <p:nvPr/>
            </p:nvCxnSpPr>
            <p:spPr>
              <a:xfrm rot="10800000">
                <a:off x="4176691" y="3664239"/>
                <a:ext cx="269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99672F7-EA4C-4DEB-979B-850CE995023A}"/>
                  </a:ext>
                </a:extLst>
              </p:cNvPr>
              <p:cNvGrpSpPr/>
              <p:nvPr/>
            </p:nvGrpSpPr>
            <p:grpSpPr>
              <a:xfrm>
                <a:off x="3930841" y="632509"/>
                <a:ext cx="3424578" cy="3155497"/>
                <a:chOff x="3930838" y="632509"/>
                <a:chExt cx="3424575" cy="3155496"/>
              </a:xfrm>
            </p:grpSpPr>
            <p:sp>
              <p:nvSpPr>
                <p:cNvPr id="109" name="Google Shape;277;p24">
                  <a:extLst>
                    <a:ext uri="{FF2B5EF4-FFF2-40B4-BE49-F238E27FC236}">
                      <a16:creationId xmlns:a16="http://schemas.microsoft.com/office/drawing/2014/main" id="{663EAA4F-8993-4D03-B66D-A9B68042F73F}"/>
                    </a:ext>
                  </a:extLst>
                </p:cNvPr>
                <p:cNvSpPr/>
                <p:nvPr/>
              </p:nvSpPr>
              <p:spPr>
                <a:xfrm>
                  <a:off x="5624804" y="1893869"/>
                  <a:ext cx="926504" cy="1432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86" h="90716" extrusionOk="0">
                      <a:moveTo>
                        <a:pt x="29322" y="1"/>
                      </a:moveTo>
                      <a:lnTo>
                        <a:pt x="15302" y="8140"/>
                      </a:lnTo>
                      <a:lnTo>
                        <a:pt x="15241" y="56835"/>
                      </a:lnTo>
                      <a:lnTo>
                        <a:pt x="0" y="65646"/>
                      </a:lnTo>
                      <a:lnTo>
                        <a:pt x="21" y="73724"/>
                      </a:lnTo>
                      <a:lnTo>
                        <a:pt x="29261" y="90715"/>
                      </a:lnTo>
                      <a:lnTo>
                        <a:pt x="58686" y="73724"/>
                      </a:lnTo>
                      <a:lnTo>
                        <a:pt x="58686" y="65646"/>
                      </a:lnTo>
                      <a:lnTo>
                        <a:pt x="43383" y="56753"/>
                      </a:lnTo>
                      <a:lnTo>
                        <a:pt x="43444" y="8140"/>
                      </a:lnTo>
                      <a:lnTo>
                        <a:pt x="29322" y="1"/>
                      </a:lnTo>
                      <a:close/>
                    </a:path>
                  </a:pathLst>
                </a:custGeom>
                <a:solidFill>
                  <a:srgbClr val="6CA4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278;p24">
                  <a:extLst>
                    <a:ext uri="{FF2B5EF4-FFF2-40B4-BE49-F238E27FC236}">
                      <a16:creationId xmlns:a16="http://schemas.microsoft.com/office/drawing/2014/main" id="{E5359FF3-E077-43F9-BC38-E5A43087A6BD}"/>
                    </a:ext>
                  </a:extLst>
                </p:cNvPr>
                <p:cNvSpPr/>
                <p:nvPr/>
              </p:nvSpPr>
              <p:spPr>
                <a:xfrm>
                  <a:off x="4779574" y="1433206"/>
                  <a:ext cx="926521" cy="1432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87" h="90715" extrusionOk="0">
                      <a:moveTo>
                        <a:pt x="29323" y="0"/>
                      </a:moveTo>
                      <a:lnTo>
                        <a:pt x="15303" y="8140"/>
                      </a:lnTo>
                      <a:lnTo>
                        <a:pt x="15242" y="56834"/>
                      </a:lnTo>
                      <a:lnTo>
                        <a:pt x="1" y="65645"/>
                      </a:lnTo>
                      <a:lnTo>
                        <a:pt x="21" y="73723"/>
                      </a:lnTo>
                      <a:lnTo>
                        <a:pt x="29262" y="90714"/>
                      </a:lnTo>
                      <a:lnTo>
                        <a:pt x="58686" y="73723"/>
                      </a:lnTo>
                      <a:lnTo>
                        <a:pt x="58686" y="65645"/>
                      </a:lnTo>
                      <a:lnTo>
                        <a:pt x="43384" y="56752"/>
                      </a:lnTo>
                      <a:lnTo>
                        <a:pt x="43445" y="8140"/>
                      </a:lnTo>
                      <a:lnTo>
                        <a:pt x="29323" y="0"/>
                      </a:lnTo>
                      <a:close/>
                    </a:path>
                  </a:pathLst>
                </a:custGeom>
                <a:solidFill>
                  <a:srgbClr val="6CA4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279;p24">
                  <a:extLst>
                    <a:ext uri="{FF2B5EF4-FFF2-40B4-BE49-F238E27FC236}">
                      <a16:creationId xmlns:a16="http://schemas.microsoft.com/office/drawing/2014/main" id="{C17F47E2-CA5A-4347-8A6B-0F1F0CCDE455}"/>
                    </a:ext>
                  </a:extLst>
                </p:cNvPr>
                <p:cNvSpPr/>
                <p:nvPr/>
              </p:nvSpPr>
              <p:spPr>
                <a:xfrm>
                  <a:off x="6428892" y="2355843"/>
                  <a:ext cx="926521" cy="1432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87" h="90715" extrusionOk="0">
                      <a:moveTo>
                        <a:pt x="29323" y="0"/>
                      </a:moveTo>
                      <a:lnTo>
                        <a:pt x="15303" y="8140"/>
                      </a:lnTo>
                      <a:lnTo>
                        <a:pt x="15242" y="56834"/>
                      </a:lnTo>
                      <a:lnTo>
                        <a:pt x="1" y="65645"/>
                      </a:lnTo>
                      <a:lnTo>
                        <a:pt x="1" y="73723"/>
                      </a:lnTo>
                      <a:lnTo>
                        <a:pt x="29242" y="90714"/>
                      </a:lnTo>
                      <a:lnTo>
                        <a:pt x="58686" y="73723"/>
                      </a:lnTo>
                      <a:lnTo>
                        <a:pt x="58666" y="65645"/>
                      </a:lnTo>
                      <a:lnTo>
                        <a:pt x="43384" y="56753"/>
                      </a:lnTo>
                      <a:lnTo>
                        <a:pt x="43425" y="8140"/>
                      </a:lnTo>
                      <a:lnTo>
                        <a:pt x="29323" y="0"/>
                      </a:lnTo>
                      <a:close/>
                    </a:path>
                  </a:pathLst>
                </a:custGeom>
                <a:solidFill>
                  <a:srgbClr val="6CA4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280;p24">
                  <a:extLst>
                    <a:ext uri="{FF2B5EF4-FFF2-40B4-BE49-F238E27FC236}">
                      <a16:creationId xmlns:a16="http://schemas.microsoft.com/office/drawing/2014/main" id="{00E67D10-53C4-4E52-9623-C315DC4E4486}"/>
                    </a:ext>
                  </a:extLst>
                </p:cNvPr>
                <p:cNvSpPr/>
                <p:nvPr/>
              </p:nvSpPr>
              <p:spPr>
                <a:xfrm>
                  <a:off x="6428892" y="3123951"/>
                  <a:ext cx="926189" cy="536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66" h="33983" extrusionOk="0">
                      <a:moveTo>
                        <a:pt x="29425" y="1"/>
                      </a:moveTo>
                      <a:lnTo>
                        <a:pt x="1" y="16992"/>
                      </a:lnTo>
                      <a:lnTo>
                        <a:pt x="29242" y="33983"/>
                      </a:lnTo>
                      <a:lnTo>
                        <a:pt x="58666" y="16992"/>
                      </a:lnTo>
                      <a:lnTo>
                        <a:pt x="29425" y="1"/>
                      </a:lnTo>
                      <a:close/>
                    </a:path>
                  </a:pathLst>
                </a:custGeom>
                <a:solidFill>
                  <a:srgbClr val="A8DB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281;p24">
                  <a:extLst>
                    <a:ext uri="{FF2B5EF4-FFF2-40B4-BE49-F238E27FC236}">
                      <a16:creationId xmlns:a16="http://schemas.microsoft.com/office/drawing/2014/main" id="{56FA0CC6-4D6E-4EDA-B597-9D9392772CEB}"/>
                    </a:ext>
                  </a:extLst>
                </p:cNvPr>
                <p:cNvSpPr/>
                <p:nvPr/>
              </p:nvSpPr>
              <p:spPr>
                <a:xfrm>
                  <a:off x="6428892" y="3392197"/>
                  <a:ext cx="461658" cy="39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42" h="25071" extrusionOk="0">
                      <a:moveTo>
                        <a:pt x="1" y="1"/>
                      </a:moveTo>
                      <a:lnTo>
                        <a:pt x="1" y="8079"/>
                      </a:lnTo>
                      <a:lnTo>
                        <a:pt x="29242" y="25070"/>
                      </a:lnTo>
                      <a:lnTo>
                        <a:pt x="29242" y="1699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6CA4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282;p24">
                  <a:extLst>
                    <a:ext uri="{FF2B5EF4-FFF2-40B4-BE49-F238E27FC236}">
                      <a16:creationId xmlns:a16="http://schemas.microsoft.com/office/drawing/2014/main" id="{A6F5BE9A-8802-4055-933C-63C2FB7FA579}"/>
                    </a:ext>
                  </a:extLst>
                </p:cNvPr>
                <p:cNvSpPr/>
                <p:nvPr/>
              </p:nvSpPr>
              <p:spPr>
                <a:xfrm>
                  <a:off x="6890534" y="3392197"/>
                  <a:ext cx="464879" cy="39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46" h="25071" extrusionOk="0">
                      <a:moveTo>
                        <a:pt x="29425" y="1"/>
                      </a:moveTo>
                      <a:lnTo>
                        <a:pt x="1" y="16992"/>
                      </a:lnTo>
                      <a:lnTo>
                        <a:pt x="1" y="25070"/>
                      </a:lnTo>
                      <a:lnTo>
                        <a:pt x="29445" y="8079"/>
                      </a:lnTo>
                      <a:lnTo>
                        <a:pt x="29425" y="1"/>
                      </a:lnTo>
                      <a:close/>
                    </a:path>
                  </a:pathLst>
                </a:custGeom>
                <a:solidFill>
                  <a:srgbClr val="7BBA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283;p24">
                  <a:extLst>
                    <a:ext uri="{FF2B5EF4-FFF2-40B4-BE49-F238E27FC236}">
                      <a16:creationId xmlns:a16="http://schemas.microsoft.com/office/drawing/2014/main" id="{322513BE-E44F-4E0C-B8F5-8B21AA07ED3B}"/>
                    </a:ext>
                  </a:extLst>
                </p:cNvPr>
                <p:cNvSpPr/>
                <p:nvPr/>
              </p:nvSpPr>
              <p:spPr>
                <a:xfrm>
                  <a:off x="6670474" y="2355843"/>
                  <a:ext cx="443992" cy="257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23" h="16300" extrusionOk="0">
                      <a:moveTo>
                        <a:pt x="14021" y="0"/>
                      </a:moveTo>
                      <a:lnTo>
                        <a:pt x="1" y="8140"/>
                      </a:lnTo>
                      <a:lnTo>
                        <a:pt x="14102" y="16300"/>
                      </a:lnTo>
                      <a:lnTo>
                        <a:pt x="28123" y="8140"/>
                      </a:lnTo>
                      <a:lnTo>
                        <a:pt x="14021" y="0"/>
                      </a:lnTo>
                      <a:close/>
                    </a:path>
                  </a:pathLst>
                </a:custGeom>
                <a:solidFill>
                  <a:srgbClr val="A8DB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284;p24">
                  <a:extLst>
                    <a:ext uri="{FF2B5EF4-FFF2-40B4-BE49-F238E27FC236}">
                      <a16:creationId xmlns:a16="http://schemas.microsoft.com/office/drawing/2014/main" id="{6C86CBC4-47CA-4650-BAB8-DE6D975EC64C}"/>
                    </a:ext>
                  </a:extLst>
                </p:cNvPr>
                <p:cNvSpPr/>
                <p:nvPr/>
              </p:nvSpPr>
              <p:spPr>
                <a:xfrm>
                  <a:off x="6892145" y="2484337"/>
                  <a:ext cx="222320" cy="1027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82" h="65076" extrusionOk="0">
                      <a:moveTo>
                        <a:pt x="14082" y="1"/>
                      </a:moveTo>
                      <a:lnTo>
                        <a:pt x="61" y="8161"/>
                      </a:lnTo>
                      <a:lnTo>
                        <a:pt x="0" y="65076"/>
                      </a:lnTo>
                      <a:lnTo>
                        <a:pt x="14021" y="56936"/>
                      </a:lnTo>
                      <a:lnTo>
                        <a:pt x="14082" y="1"/>
                      </a:lnTo>
                      <a:close/>
                    </a:path>
                  </a:pathLst>
                </a:custGeom>
                <a:solidFill>
                  <a:srgbClr val="7BBA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285;p24">
                  <a:extLst>
                    <a:ext uri="{FF2B5EF4-FFF2-40B4-BE49-F238E27FC236}">
                      <a16:creationId xmlns:a16="http://schemas.microsoft.com/office/drawing/2014/main" id="{4FBE1E3A-9BCD-4271-BB5D-124A383D1CED}"/>
                    </a:ext>
                  </a:extLst>
                </p:cNvPr>
                <p:cNvSpPr/>
                <p:nvPr/>
              </p:nvSpPr>
              <p:spPr>
                <a:xfrm>
                  <a:off x="6669510" y="2484337"/>
                  <a:ext cx="223614" cy="1027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64" h="65076" extrusionOk="0">
                      <a:moveTo>
                        <a:pt x="62" y="1"/>
                      </a:moveTo>
                      <a:lnTo>
                        <a:pt x="1" y="56936"/>
                      </a:lnTo>
                      <a:lnTo>
                        <a:pt x="14102" y="65076"/>
                      </a:lnTo>
                      <a:lnTo>
                        <a:pt x="14163" y="8161"/>
                      </a:lnTo>
                      <a:lnTo>
                        <a:pt x="62" y="1"/>
                      </a:lnTo>
                      <a:close/>
                    </a:path>
                  </a:pathLst>
                </a:custGeom>
                <a:solidFill>
                  <a:srgbClr val="6CA4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292;p24">
                  <a:extLst>
                    <a:ext uri="{FF2B5EF4-FFF2-40B4-BE49-F238E27FC236}">
                      <a16:creationId xmlns:a16="http://schemas.microsoft.com/office/drawing/2014/main" id="{53B0D91C-3C02-4C06-917A-48AD4D1B7B34}"/>
                    </a:ext>
                  </a:extLst>
                </p:cNvPr>
                <p:cNvSpPr/>
                <p:nvPr/>
              </p:nvSpPr>
              <p:spPr>
                <a:xfrm>
                  <a:off x="5624804" y="2661993"/>
                  <a:ext cx="926504" cy="536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86" h="33983" extrusionOk="0">
                      <a:moveTo>
                        <a:pt x="29424" y="1"/>
                      </a:moveTo>
                      <a:lnTo>
                        <a:pt x="0" y="16992"/>
                      </a:lnTo>
                      <a:lnTo>
                        <a:pt x="29241" y="33983"/>
                      </a:lnTo>
                      <a:lnTo>
                        <a:pt x="58686" y="16992"/>
                      </a:lnTo>
                      <a:lnTo>
                        <a:pt x="29424" y="1"/>
                      </a:lnTo>
                      <a:close/>
                    </a:path>
                  </a:pathLst>
                </a:custGeom>
                <a:solidFill>
                  <a:srgbClr val="D0F09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293;p24">
                  <a:extLst>
                    <a:ext uri="{FF2B5EF4-FFF2-40B4-BE49-F238E27FC236}">
                      <a16:creationId xmlns:a16="http://schemas.microsoft.com/office/drawing/2014/main" id="{6E95F9FD-BE2E-45E1-B95A-355648B87B19}"/>
                    </a:ext>
                  </a:extLst>
                </p:cNvPr>
                <p:cNvSpPr/>
                <p:nvPr/>
              </p:nvSpPr>
              <p:spPr>
                <a:xfrm>
                  <a:off x="5624804" y="2930239"/>
                  <a:ext cx="461974" cy="39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62" h="25071" extrusionOk="0">
                      <a:moveTo>
                        <a:pt x="0" y="1"/>
                      </a:moveTo>
                      <a:lnTo>
                        <a:pt x="21" y="8079"/>
                      </a:lnTo>
                      <a:lnTo>
                        <a:pt x="29261" y="25070"/>
                      </a:lnTo>
                      <a:lnTo>
                        <a:pt x="29261" y="25070"/>
                      </a:lnTo>
                      <a:lnTo>
                        <a:pt x="29241" y="1699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96BE9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4" name="Google Shape;294;p24">
                  <a:extLst>
                    <a:ext uri="{FF2B5EF4-FFF2-40B4-BE49-F238E27FC236}">
                      <a16:creationId xmlns:a16="http://schemas.microsoft.com/office/drawing/2014/main" id="{AD11121D-735E-4ECC-A0DB-D0F158711251}"/>
                    </a:ext>
                  </a:extLst>
                </p:cNvPr>
                <p:cNvSpPr/>
                <p:nvPr/>
              </p:nvSpPr>
              <p:spPr>
                <a:xfrm>
                  <a:off x="6086446" y="2930239"/>
                  <a:ext cx="464863" cy="39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45" h="25071" extrusionOk="0">
                      <a:moveTo>
                        <a:pt x="29445" y="1"/>
                      </a:moveTo>
                      <a:lnTo>
                        <a:pt x="0" y="16992"/>
                      </a:lnTo>
                      <a:lnTo>
                        <a:pt x="20" y="25070"/>
                      </a:lnTo>
                      <a:lnTo>
                        <a:pt x="29445" y="8079"/>
                      </a:lnTo>
                      <a:lnTo>
                        <a:pt x="29445" y="1"/>
                      </a:lnTo>
                      <a:close/>
                    </a:path>
                  </a:pathLst>
                </a:custGeom>
                <a:solidFill>
                  <a:srgbClr val="A3CEA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5" name="Google Shape;295;p24">
                  <a:extLst>
                    <a:ext uri="{FF2B5EF4-FFF2-40B4-BE49-F238E27FC236}">
                      <a16:creationId xmlns:a16="http://schemas.microsoft.com/office/drawing/2014/main" id="{0E2DCD6D-849C-41AA-8180-C424A25D6CE9}"/>
                    </a:ext>
                  </a:extLst>
                </p:cNvPr>
                <p:cNvSpPr/>
                <p:nvPr/>
              </p:nvSpPr>
              <p:spPr>
                <a:xfrm>
                  <a:off x="5866385" y="1893868"/>
                  <a:ext cx="444308" cy="2573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43" h="16301" extrusionOk="0">
                      <a:moveTo>
                        <a:pt x="14020" y="1"/>
                      </a:moveTo>
                      <a:lnTo>
                        <a:pt x="0" y="8140"/>
                      </a:lnTo>
                      <a:lnTo>
                        <a:pt x="14102" y="16300"/>
                      </a:lnTo>
                      <a:lnTo>
                        <a:pt x="28142" y="8140"/>
                      </a:lnTo>
                      <a:lnTo>
                        <a:pt x="14020" y="1"/>
                      </a:lnTo>
                      <a:close/>
                    </a:path>
                  </a:pathLst>
                </a:custGeom>
                <a:solidFill>
                  <a:srgbClr val="D0F09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6" name="Google Shape;296;p24">
                  <a:extLst>
                    <a:ext uri="{FF2B5EF4-FFF2-40B4-BE49-F238E27FC236}">
                      <a16:creationId xmlns:a16="http://schemas.microsoft.com/office/drawing/2014/main" id="{58F6B077-517B-4576-A925-AE4AADD4B847}"/>
                    </a:ext>
                  </a:extLst>
                </p:cNvPr>
                <p:cNvSpPr/>
                <p:nvPr/>
              </p:nvSpPr>
              <p:spPr>
                <a:xfrm>
                  <a:off x="6088372" y="2022378"/>
                  <a:ext cx="222320" cy="1027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82" h="65076" extrusionOk="0">
                      <a:moveTo>
                        <a:pt x="14081" y="0"/>
                      </a:moveTo>
                      <a:lnTo>
                        <a:pt x="41" y="8160"/>
                      </a:lnTo>
                      <a:lnTo>
                        <a:pt x="0" y="65075"/>
                      </a:lnTo>
                      <a:lnTo>
                        <a:pt x="14020" y="56936"/>
                      </a:lnTo>
                      <a:lnTo>
                        <a:pt x="14081" y="0"/>
                      </a:lnTo>
                      <a:close/>
                    </a:path>
                  </a:pathLst>
                </a:custGeom>
                <a:solidFill>
                  <a:srgbClr val="A3CEA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7" name="Google Shape;297;p24">
                  <a:extLst>
                    <a:ext uri="{FF2B5EF4-FFF2-40B4-BE49-F238E27FC236}">
                      <a16:creationId xmlns:a16="http://schemas.microsoft.com/office/drawing/2014/main" id="{EA8CF8A1-E15F-4CF8-849C-6F7E2B2BA90F}"/>
                    </a:ext>
                  </a:extLst>
                </p:cNvPr>
                <p:cNvSpPr/>
                <p:nvPr/>
              </p:nvSpPr>
              <p:spPr>
                <a:xfrm>
                  <a:off x="5865422" y="2022379"/>
                  <a:ext cx="223598" cy="1027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63" h="65076" extrusionOk="0">
                      <a:moveTo>
                        <a:pt x="61" y="0"/>
                      </a:moveTo>
                      <a:lnTo>
                        <a:pt x="0" y="56936"/>
                      </a:lnTo>
                      <a:lnTo>
                        <a:pt x="14122" y="65075"/>
                      </a:lnTo>
                      <a:lnTo>
                        <a:pt x="14163" y="8160"/>
                      </a:lnTo>
                      <a:lnTo>
                        <a:pt x="61" y="0"/>
                      </a:lnTo>
                      <a:close/>
                    </a:path>
                  </a:pathLst>
                </a:custGeom>
                <a:solidFill>
                  <a:srgbClr val="96BE9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9" name="Google Shape;298;p24">
                  <a:extLst>
                    <a:ext uri="{FF2B5EF4-FFF2-40B4-BE49-F238E27FC236}">
                      <a16:creationId xmlns:a16="http://schemas.microsoft.com/office/drawing/2014/main" id="{FEEDCDF7-E2AD-461E-989D-3176C551E7E9}"/>
                    </a:ext>
                  </a:extLst>
                </p:cNvPr>
                <p:cNvSpPr/>
                <p:nvPr/>
              </p:nvSpPr>
              <p:spPr>
                <a:xfrm>
                  <a:off x="4779574" y="2201314"/>
                  <a:ext cx="926521" cy="536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87" h="33983" extrusionOk="0">
                      <a:moveTo>
                        <a:pt x="29445" y="1"/>
                      </a:moveTo>
                      <a:lnTo>
                        <a:pt x="1" y="16992"/>
                      </a:lnTo>
                      <a:lnTo>
                        <a:pt x="29242" y="33983"/>
                      </a:lnTo>
                      <a:lnTo>
                        <a:pt x="58686" y="16992"/>
                      </a:lnTo>
                      <a:lnTo>
                        <a:pt x="29445" y="1"/>
                      </a:lnTo>
                      <a:close/>
                    </a:path>
                  </a:pathLst>
                </a:custGeom>
                <a:solidFill>
                  <a:srgbClr val="589E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0" name="Google Shape;299;p24">
                  <a:extLst>
                    <a:ext uri="{FF2B5EF4-FFF2-40B4-BE49-F238E27FC236}">
                      <a16:creationId xmlns:a16="http://schemas.microsoft.com/office/drawing/2014/main" id="{EBBC2DD7-8A7C-4C52-84AC-0762D28EC39B}"/>
                    </a:ext>
                  </a:extLst>
                </p:cNvPr>
                <p:cNvSpPr/>
                <p:nvPr/>
              </p:nvSpPr>
              <p:spPr>
                <a:xfrm>
                  <a:off x="4779574" y="2469559"/>
                  <a:ext cx="461990" cy="39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63" h="25071" extrusionOk="0">
                      <a:moveTo>
                        <a:pt x="1" y="1"/>
                      </a:moveTo>
                      <a:lnTo>
                        <a:pt x="21" y="8079"/>
                      </a:lnTo>
                      <a:lnTo>
                        <a:pt x="29262" y="25070"/>
                      </a:lnTo>
                      <a:lnTo>
                        <a:pt x="29242" y="16992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295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1" name="Google Shape;300;p24">
                  <a:extLst>
                    <a:ext uri="{FF2B5EF4-FFF2-40B4-BE49-F238E27FC236}">
                      <a16:creationId xmlns:a16="http://schemas.microsoft.com/office/drawing/2014/main" id="{FFB604CB-4893-4D9D-916F-2B5D4DB72C08}"/>
                    </a:ext>
                  </a:extLst>
                </p:cNvPr>
                <p:cNvSpPr/>
                <p:nvPr/>
              </p:nvSpPr>
              <p:spPr>
                <a:xfrm>
                  <a:off x="5241215" y="2469559"/>
                  <a:ext cx="464879" cy="3958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46" h="25071" extrusionOk="0">
                      <a:moveTo>
                        <a:pt x="29445" y="1"/>
                      </a:moveTo>
                      <a:lnTo>
                        <a:pt x="1" y="16992"/>
                      </a:lnTo>
                      <a:lnTo>
                        <a:pt x="21" y="25070"/>
                      </a:lnTo>
                      <a:lnTo>
                        <a:pt x="29445" y="8079"/>
                      </a:lnTo>
                      <a:lnTo>
                        <a:pt x="29445" y="1"/>
                      </a:lnTo>
                      <a:close/>
                    </a:path>
                  </a:pathLst>
                </a:custGeom>
                <a:solidFill>
                  <a:srgbClr val="3E73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2" name="Google Shape;301;p24">
                  <a:extLst>
                    <a:ext uri="{FF2B5EF4-FFF2-40B4-BE49-F238E27FC236}">
                      <a16:creationId xmlns:a16="http://schemas.microsoft.com/office/drawing/2014/main" id="{F1871615-FC0B-4922-A61A-FCBE791C0167}"/>
                    </a:ext>
                  </a:extLst>
                </p:cNvPr>
                <p:cNvSpPr/>
                <p:nvPr/>
              </p:nvSpPr>
              <p:spPr>
                <a:xfrm>
                  <a:off x="5021170" y="1433206"/>
                  <a:ext cx="444308" cy="257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43" h="16279" extrusionOk="0">
                      <a:moveTo>
                        <a:pt x="14020" y="0"/>
                      </a:moveTo>
                      <a:lnTo>
                        <a:pt x="0" y="8140"/>
                      </a:lnTo>
                      <a:lnTo>
                        <a:pt x="14102" y="16279"/>
                      </a:lnTo>
                      <a:lnTo>
                        <a:pt x="28142" y="8140"/>
                      </a:lnTo>
                      <a:lnTo>
                        <a:pt x="14020" y="0"/>
                      </a:lnTo>
                      <a:close/>
                    </a:path>
                  </a:pathLst>
                </a:custGeom>
                <a:solidFill>
                  <a:srgbClr val="589E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3" name="Google Shape;302;p24">
                  <a:extLst>
                    <a:ext uri="{FF2B5EF4-FFF2-40B4-BE49-F238E27FC236}">
                      <a16:creationId xmlns:a16="http://schemas.microsoft.com/office/drawing/2014/main" id="{A2FA8405-F97B-49B2-A18C-115BD60A4007}"/>
                    </a:ext>
                  </a:extLst>
                </p:cNvPr>
                <p:cNvSpPr/>
                <p:nvPr/>
              </p:nvSpPr>
              <p:spPr>
                <a:xfrm>
                  <a:off x="5242826" y="1561700"/>
                  <a:ext cx="222651" cy="1027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03" h="65076" extrusionOk="0">
                      <a:moveTo>
                        <a:pt x="14102" y="1"/>
                      </a:moveTo>
                      <a:lnTo>
                        <a:pt x="62" y="8140"/>
                      </a:lnTo>
                      <a:lnTo>
                        <a:pt x="1" y="65075"/>
                      </a:lnTo>
                      <a:lnTo>
                        <a:pt x="14041" y="56936"/>
                      </a:lnTo>
                      <a:lnTo>
                        <a:pt x="14102" y="1"/>
                      </a:lnTo>
                      <a:close/>
                    </a:path>
                  </a:pathLst>
                </a:custGeom>
                <a:solidFill>
                  <a:srgbClr val="3E73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5" name="Google Shape;303;p24">
                  <a:extLst>
                    <a:ext uri="{FF2B5EF4-FFF2-40B4-BE49-F238E27FC236}">
                      <a16:creationId xmlns:a16="http://schemas.microsoft.com/office/drawing/2014/main" id="{0BF66987-5354-4042-8EC8-4CB68ECC96FC}"/>
                    </a:ext>
                  </a:extLst>
                </p:cNvPr>
                <p:cNvSpPr/>
                <p:nvPr/>
              </p:nvSpPr>
              <p:spPr>
                <a:xfrm>
                  <a:off x="5020206" y="1561700"/>
                  <a:ext cx="223598" cy="1027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63" h="65076" extrusionOk="0">
                      <a:moveTo>
                        <a:pt x="61" y="1"/>
                      </a:moveTo>
                      <a:lnTo>
                        <a:pt x="0" y="56936"/>
                      </a:lnTo>
                      <a:lnTo>
                        <a:pt x="14102" y="65075"/>
                      </a:lnTo>
                      <a:lnTo>
                        <a:pt x="14163" y="8140"/>
                      </a:lnTo>
                      <a:lnTo>
                        <a:pt x="61" y="1"/>
                      </a:lnTo>
                      <a:close/>
                    </a:path>
                  </a:pathLst>
                </a:custGeom>
                <a:solidFill>
                  <a:srgbClr val="295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6" name="Google Shape;304;p24">
                  <a:extLst>
                    <a:ext uri="{FF2B5EF4-FFF2-40B4-BE49-F238E27FC236}">
                      <a16:creationId xmlns:a16="http://schemas.microsoft.com/office/drawing/2014/main" id="{BA504123-913B-4BE7-8E17-4375533630E9}"/>
                    </a:ext>
                  </a:extLst>
                </p:cNvPr>
                <p:cNvSpPr/>
                <p:nvPr/>
              </p:nvSpPr>
              <p:spPr>
                <a:xfrm>
                  <a:off x="3930838" y="962249"/>
                  <a:ext cx="926504" cy="14324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86" h="90735" extrusionOk="0">
                      <a:moveTo>
                        <a:pt x="29322" y="0"/>
                      </a:moveTo>
                      <a:lnTo>
                        <a:pt x="15302" y="8160"/>
                      </a:lnTo>
                      <a:lnTo>
                        <a:pt x="15241" y="56854"/>
                      </a:lnTo>
                      <a:lnTo>
                        <a:pt x="0" y="65645"/>
                      </a:lnTo>
                      <a:lnTo>
                        <a:pt x="20" y="73723"/>
                      </a:lnTo>
                      <a:lnTo>
                        <a:pt x="29261" y="90734"/>
                      </a:lnTo>
                      <a:lnTo>
                        <a:pt x="58685" y="73723"/>
                      </a:lnTo>
                      <a:lnTo>
                        <a:pt x="58685" y="65645"/>
                      </a:lnTo>
                      <a:lnTo>
                        <a:pt x="43383" y="56773"/>
                      </a:lnTo>
                      <a:lnTo>
                        <a:pt x="43424" y="8160"/>
                      </a:lnTo>
                      <a:lnTo>
                        <a:pt x="29322" y="0"/>
                      </a:lnTo>
                      <a:close/>
                    </a:path>
                  </a:pathLst>
                </a:custGeom>
                <a:solidFill>
                  <a:srgbClr val="6CA4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7" name="Google Shape;305;p24">
                  <a:extLst>
                    <a:ext uri="{FF2B5EF4-FFF2-40B4-BE49-F238E27FC236}">
                      <a16:creationId xmlns:a16="http://schemas.microsoft.com/office/drawing/2014/main" id="{43DEAF50-D947-4E06-BFDD-F32145AA747A}"/>
                    </a:ext>
                  </a:extLst>
                </p:cNvPr>
                <p:cNvSpPr/>
                <p:nvPr/>
              </p:nvSpPr>
              <p:spPr>
                <a:xfrm>
                  <a:off x="3930838" y="1730358"/>
                  <a:ext cx="926173" cy="536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65" h="33983" extrusionOk="0">
                      <a:moveTo>
                        <a:pt x="29424" y="1"/>
                      </a:moveTo>
                      <a:lnTo>
                        <a:pt x="0" y="16992"/>
                      </a:lnTo>
                      <a:lnTo>
                        <a:pt x="29241" y="33983"/>
                      </a:lnTo>
                      <a:lnTo>
                        <a:pt x="58665" y="16992"/>
                      </a:lnTo>
                      <a:lnTo>
                        <a:pt x="29424" y="1"/>
                      </a:lnTo>
                      <a:close/>
                    </a:path>
                  </a:pathLst>
                </a:custGeom>
                <a:solidFill>
                  <a:srgbClr val="A8DB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8" name="Google Shape;306;p24">
                  <a:extLst>
                    <a:ext uri="{FF2B5EF4-FFF2-40B4-BE49-F238E27FC236}">
                      <a16:creationId xmlns:a16="http://schemas.microsoft.com/office/drawing/2014/main" id="{2B17A996-CC85-43A9-9A37-53D2F217E111}"/>
                    </a:ext>
                  </a:extLst>
                </p:cNvPr>
                <p:cNvSpPr/>
                <p:nvPr/>
              </p:nvSpPr>
              <p:spPr>
                <a:xfrm>
                  <a:off x="3930838" y="1998604"/>
                  <a:ext cx="461974" cy="39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262" h="25091" extrusionOk="0">
                      <a:moveTo>
                        <a:pt x="0" y="1"/>
                      </a:moveTo>
                      <a:lnTo>
                        <a:pt x="20" y="8079"/>
                      </a:lnTo>
                      <a:lnTo>
                        <a:pt x="29261" y="25090"/>
                      </a:lnTo>
                      <a:lnTo>
                        <a:pt x="29241" y="1699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6CA4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9" name="Google Shape;307;p24">
                  <a:extLst>
                    <a:ext uri="{FF2B5EF4-FFF2-40B4-BE49-F238E27FC236}">
                      <a16:creationId xmlns:a16="http://schemas.microsoft.com/office/drawing/2014/main" id="{D374E54E-C1C0-4342-A216-E5C6DEB8AE10}"/>
                    </a:ext>
                  </a:extLst>
                </p:cNvPr>
                <p:cNvSpPr/>
                <p:nvPr/>
              </p:nvSpPr>
              <p:spPr>
                <a:xfrm>
                  <a:off x="4392464" y="1998604"/>
                  <a:ext cx="464879" cy="3961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446" h="25091" extrusionOk="0">
                      <a:moveTo>
                        <a:pt x="29425" y="1"/>
                      </a:moveTo>
                      <a:lnTo>
                        <a:pt x="1" y="16992"/>
                      </a:lnTo>
                      <a:lnTo>
                        <a:pt x="21" y="25090"/>
                      </a:lnTo>
                      <a:lnTo>
                        <a:pt x="29445" y="8079"/>
                      </a:lnTo>
                      <a:lnTo>
                        <a:pt x="29425" y="1"/>
                      </a:lnTo>
                      <a:close/>
                    </a:path>
                  </a:pathLst>
                </a:custGeom>
                <a:solidFill>
                  <a:srgbClr val="7BBA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0" name="Google Shape;308;p24">
                  <a:extLst>
                    <a:ext uri="{FF2B5EF4-FFF2-40B4-BE49-F238E27FC236}">
                      <a16:creationId xmlns:a16="http://schemas.microsoft.com/office/drawing/2014/main" id="{4845431A-B545-4B59-A655-DF4C1713091C}"/>
                    </a:ext>
                  </a:extLst>
                </p:cNvPr>
                <p:cNvSpPr/>
                <p:nvPr/>
              </p:nvSpPr>
              <p:spPr>
                <a:xfrm>
                  <a:off x="4172418" y="962249"/>
                  <a:ext cx="443975" cy="2573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22" h="16300" extrusionOk="0">
                      <a:moveTo>
                        <a:pt x="14020" y="0"/>
                      </a:moveTo>
                      <a:lnTo>
                        <a:pt x="0" y="8160"/>
                      </a:lnTo>
                      <a:lnTo>
                        <a:pt x="14102" y="16299"/>
                      </a:lnTo>
                      <a:lnTo>
                        <a:pt x="28122" y="8160"/>
                      </a:lnTo>
                      <a:lnTo>
                        <a:pt x="14020" y="0"/>
                      </a:lnTo>
                      <a:close/>
                    </a:path>
                  </a:pathLst>
                </a:custGeom>
                <a:solidFill>
                  <a:srgbClr val="A8DB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2" name="Google Shape;309;p24">
                  <a:extLst>
                    <a:ext uri="{FF2B5EF4-FFF2-40B4-BE49-F238E27FC236}">
                      <a16:creationId xmlns:a16="http://schemas.microsoft.com/office/drawing/2014/main" id="{63DAFF1D-7023-402E-9273-47A469979937}"/>
                    </a:ext>
                  </a:extLst>
                </p:cNvPr>
                <p:cNvSpPr/>
                <p:nvPr/>
              </p:nvSpPr>
              <p:spPr>
                <a:xfrm>
                  <a:off x="4394075" y="1091059"/>
                  <a:ext cx="222320" cy="1027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82" h="65076" extrusionOk="0">
                      <a:moveTo>
                        <a:pt x="14082" y="1"/>
                      </a:moveTo>
                      <a:lnTo>
                        <a:pt x="62" y="8140"/>
                      </a:lnTo>
                      <a:lnTo>
                        <a:pt x="1" y="65076"/>
                      </a:lnTo>
                      <a:lnTo>
                        <a:pt x="14041" y="56916"/>
                      </a:lnTo>
                      <a:lnTo>
                        <a:pt x="14082" y="1"/>
                      </a:lnTo>
                      <a:close/>
                    </a:path>
                  </a:pathLst>
                </a:custGeom>
                <a:solidFill>
                  <a:srgbClr val="7BBA9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3" name="Google Shape;310;p24">
                  <a:extLst>
                    <a:ext uri="{FF2B5EF4-FFF2-40B4-BE49-F238E27FC236}">
                      <a16:creationId xmlns:a16="http://schemas.microsoft.com/office/drawing/2014/main" id="{804E5E58-8A98-41B5-AF96-5988E27CE8E0}"/>
                    </a:ext>
                  </a:extLst>
                </p:cNvPr>
                <p:cNvSpPr/>
                <p:nvPr/>
              </p:nvSpPr>
              <p:spPr>
                <a:xfrm>
                  <a:off x="4171454" y="1091059"/>
                  <a:ext cx="223598" cy="102738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63" h="65076" extrusionOk="0">
                      <a:moveTo>
                        <a:pt x="61" y="1"/>
                      </a:moveTo>
                      <a:lnTo>
                        <a:pt x="0" y="56916"/>
                      </a:lnTo>
                      <a:lnTo>
                        <a:pt x="14102" y="65076"/>
                      </a:lnTo>
                      <a:lnTo>
                        <a:pt x="14163" y="8140"/>
                      </a:lnTo>
                      <a:lnTo>
                        <a:pt x="61" y="1"/>
                      </a:lnTo>
                      <a:close/>
                    </a:path>
                  </a:pathLst>
                </a:custGeom>
                <a:solidFill>
                  <a:srgbClr val="6CA48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84" name="Google Shape;311;p24">
                  <a:extLst>
                    <a:ext uri="{FF2B5EF4-FFF2-40B4-BE49-F238E27FC236}">
                      <a16:creationId xmlns:a16="http://schemas.microsoft.com/office/drawing/2014/main" id="{0EB01618-E47F-4B49-AE87-CD7F5C3708BB}"/>
                    </a:ext>
                  </a:extLst>
                </p:cNvPr>
                <p:cNvGrpSpPr/>
                <p:nvPr/>
              </p:nvGrpSpPr>
              <p:grpSpPr>
                <a:xfrm>
                  <a:off x="6784078" y="2216886"/>
                  <a:ext cx="403913" cy="356694"/>
                  <a:chOff x="1802075" y="1136925"/>
                  <a:chExt cx="3817700" cy="3371400"/>
                </a:xfrm>
              </p:grpSpPr>
              <p:sp>
                <p:nvSpPr>
                  <p:cNvPr id="185" name="Google Shape;312;p24">
                    <a:extLst>
                      <a:ext uri="{FF2B5EF4-FFF2-40B4-BE49-F238E27FC236}">
                        <a16:creationId xmlns:a16="http://schemas.microsoft.com/office/drawing/2014/main" id="{8ED2BD86-876E-4E62-B968-C4F1AD1AE572}"/>
                      </a:ext>
                    </a:extLst>
                  </p:cNvPr>
                  <p:cNvSpPr/>
                  <p:nvPr/>
                </p:nvSpPr>
                <p:spPr>
                  <a:xfrm>
                    <a:off x="1802075" y="1136925"/>
                    <a:ext cx="2568425" cy="3342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2737" h="133680" extrusionOk="0">
                        <a:moveTo>
                          <a:pt x="59458" y="0"/>
                        </a:moveTo>
                        <a:cubicBezTo>
                          <a:pt x="54279" y="0"/>
                          <a:pt x="48562" y="1642"/>
                          <a:pt x="42559" y="5102"/>
                        </a:cubicBezTo>
                        <a:cubicBezTo>
                          <a:pt x="19062" y="18673"/>
                          <a:pt x="1" y="55074"/>
                          <a:pt x="1" y="86419"/>
                        </a:cubicBezTo>
                        <a:cubicBezTo>
                          <a:pt x="1" y="105046"/>
                          <a:pt x="6748" y="116135"/>
                          <a:pt x="17154" y="122029"/>
                        </a:cubicBezTo>
                        <a:lnTo>
                          <a:pt x="32974" y="131164"/>
                        </a:lnTo>
                        <a:cubicBezTo>
                          <a:pt x="36075" y="132818"/>
                          <a:pt x="39547" y="133679"/>
                          <a:pt x="43298" y="133679"/>
                        </a:cubicBezTo>
                        <a:cubicBezTo>
                          <a:pt x="48477" y="133679"/>
                          <a:pt x="54187" y="132037"/>
                          <a:pt x="60178" y="128574"/>
                        </a:cubicBezTo>
                        <a:cubicBezTo>
                          <a:pt x="83690" y="115003"/>
                          <a:pt x="102736" y="78602"/>
                          <a:pt x="102736" y="47272"/>
                        </a:cubicBezTo>
                        <a:cubicBezTo>
                          <a:pt x="102736" y="20875"/>
                          <a:pt x="88886" y="13368"/>
                          <a:pt x="88886" y="13368"/>
                        </a:cubicBezTo>
                        <a:lnTo>
                          <a:pt x="69561" y="2403"/>
                        </a:lnTo>
                        <a:cubicBezTo>
                          <a:pt x="66521" y="822"/>
                          <a:pt x="63124" y="0"/>
                          <a:pt x="59458" y="0"/>
                        </a:cubicBezTo>
                        <a:close/>
                      </a:path>
                    </a:pathLst>
                  </a:custGeom>
                  <a:solidFill>
                    <a:srgbClr val="3B757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6" name="Google Shape;313;p24">
                    <a:extLst>
                      <a:ext uri="{FF2B5EF4-FFF2-40B4-BE49-F238E27FC236}">
                        <a16:creationId xmlns:a16="http://schemas.microsoft.com/office/drawing/2014/main" id="{E5E7A734-6BC5-470A-A8E8-56E920CA10F4}"/>
                      </a:ext>
                    </a:extLst>
                  </p:cNvPr>
                  <p:cNvSpPr/>
                  <p:nvPr/>
                </p:nvSpPr>
                <p:spPr>
                  <a:xfrm>
                    <a:off x="2242950" y="1386825"/>
                    <a:ext cx="2127550" cy="3092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102" h="123685" extrusionOk="0">
                        <a:moveTo>
                          <a:pt x="59454" y="0"/>
                        </a:moveTo>
                        <a:cubicBezTo>
                          <a:pt x="54275" y="0"/>
                          <a:pt x="48562" y="1642"/>
                          <a:pt x="42558" y="5110"/>
                        </a:cubicBezTo>
                        <a:cubicBezTo>
                          <a:pt x="19046" y="18665"/>
                          <a:pt x="0" y="55066"/>
                          <a:pt x="0" y="86411"/>
                        </a:cubicBezTo>
                        <a:cubicBezTo>
                          <a:pt x="0" y="109738"/>
                          <a:pt x="10560" y="123685"/>
                          <a:pt x="25660" y="123685"/>
                        </a:cubicBezTo>
                        <a:cubicBezTo>
                          <a:pt x="30839" y="123685"/>
                          <a:pt x="36553" y="122044"/>
                          <a:pt x="42558" y="118578"/>
                        </a:cubicBezTo>
                        <a:cubicBezTo>
                          <a:pt x="66055" y="105007"/>
                          <a:pt x="85101" y="68606"/>
                          <a:pt x="85101" y="37276"/>
                        </a:cubicBezTo>
                        <a:cubicBezTo>
                          <a:pt x="85101" y="13940"/>
                          <a:pt x="74545" y="0"/>
                          <a:pt x="59454" y="0"/>
                        </a:cubicBezTo>
                        <a:close/>
                      </a:path>
                    </a:pathLst>
                  </a:custGeom>
                  <a:solidFill>
                    <a:srgbClr val="5C8C8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" name="Google Shape;314;p24">
                    <a:extLst>
                      <a:ext uri="{FF2B5EF4-FFF2-40B4-BE49-F238E27FC236}">
                        <a16:creationId xmlns:a16="http://schemas.microsoft.com/office/drawing/2014/main" id="{3DF7D618-1EA1-41FA-B7B0-2F9268FEC556}"/>
                      </a:ext>
                    </a:extLst>
                  </p:cNvPr>
                  <p:cNvSpPr/>
                  <p:nvPr/>
                </p:nvSpPr>
                <p:spPr>
                  <a:xfrm>
                    <a:off x="2568250" y="1859500"/>
                    <a:ext cx="1476925" cy="2146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077" h="85859" extrusionOk="0">
                        <a:moveTo>
                          <a:pt x="41261" y="1"/>
                        </a:moveTo>
                        <a:cubicBezTo>
                          <a:pt x="37669" y="1"/>
                          <a:pt x="33708" y="1139"/>
                          <a:pt x="29546" y="3542"/>
                        </a:cubicBezTo>
                        <a:cubicBezTo>
                          <a:pt x="13230" y="12972"/>
                          <a:pt x="1" y="38237"/>
                          <a:pt x="1" y="59982"/>
                        </a:cubicBezTo>
                        <a:cubicBezTo>
                          <a:pt x="1" y="76183"/>
                          <a:pt x="7335" y="85859"/>
                          <a:pt x="17816" y="85859"/>
                        </a:cubicBezTo>
                        <a:cubicBezTo>
                          <a:pt x="21412" y="85859"/>
                          <a:pt x="25379" y="84720"/>
                          <a:pt x="29546" y="82315"/>
                        </a:cubicBezTo>
                        <a:cubicBezTo>
                          <a:pt x="45847" y="72901"/>
                          <a:pt x="59077" y="47636"/>
                          <a:pt x="59077" y="25876"/>
                        </a:cubicBezTo>
                        <a:cubicBezTo>
                          <a:pt x="59077" y="9683"/>
                          <a:pt x="51740" y="1"/>
                          <a:pt x="41261" y="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" name="Google Shape;315;p24">
                    <a:extLst>
                      <a:ext uri="{FF2B5EF4-FFF2-40B4-BE49-F238E27FC236}">
                        <a16:creationId xmlns:a16="http://schemas.microsoft.com/office/drawing/2014/main" id="{02B38048-9CDC-426D-B079-50458EC6A4EE}"/>
                      </a:ext>
                    </a:extLst>
                  </p:cNvPr>
                  <p:cNvSpPr/>
                  <p:nvPr/>
                </p:nvSpPr>
                <p:spPr>
                  <a:xfrm>
                    <a:off x="2903650" y="2347175"/>
                    <a:ext cx="806125" cy="1171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2245" h="46859" extrusionOk="0">
                        <a:moveTo>
                          <a:pt x="22530" y="1"/>
                        </a:moveTo>
                        <a:cubicBezTo>
                          <a:pt x="20568" y="1"/>
                          <a:pt x="18404" y="622"/>
                          <a:pt x="16130" y="1933"/>
                        </a:cubicBezTo>
                        <a:cubicBezTo>
                          <a:pt x="7228" y="7083"/>
                          <a:pt x="0" y="20871"/>
                          <a:pt x="0" y="32735"/>
                        </a:cubicBezTo>
                        <a:cubicBezTo>
                          <a:pt x="0" y="41581"/>
                          <a:pt x="4007" y="46858"/>
                          <a:pt x="9729" y="46858"/>
                        </a:cubicBezTo>
                        <a:cubicBezTo>
                          <a:pt x="11692" y="46858"/>
                          <a:pt x="13856" y="46237"/>
                          <a:pt x="16130" y="44926"/>
                        </a:cubicBezTo>
                        <a:cubicBezTo>
                          <a:pt x="25017" y="39792"/>
                          <a:pt x="32245" y="25989"/>
                          <a:pt x="32245" y="14124"/>
                        </a:cubicBezTo>
                        <a:cubicBezTo>
                          <a:pt x="32245" y="5278"/>
                          <a:pt x="28247" y="1"/>
                          <a:pt x="22530" y="1"/>
                        </a:cubicBezTo>
                        <a:close/>
                      </a:path>
                    </a:pathLst>
                  </a:custGeom>
                  <a:solidFill>
                    <a:srgbClr val="5C8C8E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9" name="Google Shape;316;p24">
                    <a:extLst>
                      <a:ext uri="{FF2B5EF4-FFF2-40B4-BE49-F238E27FC236}">
                        <a16:creationId xmlns:a16="http://schemas.microsoft.com/office/drawing/2014/main" id="{5601EF6D-670D-4789-8C12-E0374E817115}"/>
                      </a:ext>
                    </a:extLst>
                  </p:cNvPr>
                  <p:cNvSpPr/>
                  <p:nvPr/>
                </p:nvSpPr>
                <p:spPr>
                  <a:xfrm>
                    <a:off x="4287100" y="3513725"/>
                    <a:ext cx="940300" cy="9946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612" h="39784" extrusionOk="0">
                        <a:moveTo>
                          <a:pt x="0" y="1"/>
                        </a:moveTo>
                        <a:lnTo>
                          <a:pt x="5739" y="21373"/>
                        </a:lnTo>
                        <a:lnTo>
                          <a:pt x="37611" y="39783"/>
                        </a:lnTo>
                        <a:lnTo>
                          <a:pt x="31842" y="18256"/>
                        </a:lnTo>
                        <a:lnTo>
                          <a:pt x="0" y="1"/>
                        </a:lnTo>
                        <a:close/>
                      </a:path>
                    </a:pathLst>
                  </a:custGeom>
                  <a:solidFill>
                    <a:srgbClr val="45898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" name="Google Shape;317;p24">
                    <a:extLst>
                      <a:ext uri="{FF2B5EF4-FFF2-40B4-BE49-F238E27FC236}">
                        <a16:creationId xmlns:a16="http://schemas.microsoft.com/office/drawing/2014/main" id="{8EDD81D7-36C8-4E31-B2D9-26D249F89071}"/>
                      </a:ext>
                    </a:extLst>
                  </p:cNvPr>
                  <p:cNvSpPr/>
                  <p:nvPr/>
                </p:nvSpPr>
                <p:spPr>
                  <a:xfrm>
                    <a:off x="4289050" y="3367175"/>
                    <a:ext cx="1330725" cy="604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3229" h="24165" extrusionOk="0">
                        <a:moveTo>
                          <a:pt x="21512" y="0"/>
                        </a:moveTo>
                        <a:lnTo>
                          <a:pt x="0" y="5770"/>
                        </a:lnTo>
                        <a:lnTo>
                          <a:pt x="31857" y="24164"/>
                        </a:lnTo>
                        <a:lnTo>
                          <a:pt x="53229" y="18441"/>
                        </a:lnTo>
                        <a:lnTo>
                          <a:pt x="21512" y="0"/>
                        </a:lnTo>
                        <a:close/>
                      </a:path>
                    </a:pathLst>
                  </a:custGeom>
                  <a:solidFill>
                    <a:srgbClr val="45898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" name="Google Shape;318;p24">
                    <a:extLst>
                      <a:ext uri="{FF2B5EF4-FFF2-40B4-BE49-F238E27FC236}">
                        <a16:creationId xmlns:a16="http://schemas.microsoft.com/office/drawing/2014/main" id="{D542FE31-3876-4622-AE9F-C845D1A42D9A}"/>
                      </a:ext>
                    </a:extLst>
                  </p:cNvPr>
                  <p:cNvSpPr/>
                  <p:nvPr/>
                </p:nvSpPr>
                <p:spPr>
                  <a:xfrm>
                    <a:off x="3258050" y="2885850"/>
                    <a:ext cx="2001125" cy="1230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045" h="49218" extrusionOk="0">
                        <a:moveTo>
                          <a:pt x="5025" y="0"/>
                        </a:moveTo>
                        <a:cubicBezTo>
                          <a:pt x="3502" y="0"/>
                          <a:pt x="2021" y="794"/>
                          <a:pt x="1210" y="2208"/>
                        </a:cubicBezTo>
                        <a:cubicBezTo>
                          <a:pt x="0" y="4318"/>
                          <a:pt x="729" y="7016"/>
                          <a:pt x="2838" y="8226"/>
                        </a:cubicBezTo>
                        <a:lnTo>
                          <a:pt x="73081" y="48644"/>
                        </a:lnTo>
                        <a:cubicBezTo>
                          <a:pt x="73748" y="49016"/>
                          <a:pt x="74508" y="49218"/>
                          <a:pt x="75268" y="49218"/>
                        </a:cubicBezTo>
                        <a:cubicBezTo>
                          <a:pt x="77269" y="49218"/>
                          <a:pt x="79021" y="47869"/>
                          <a:pt x="79533" y="45945"/>
                        </a:cubicBezTo>
                        <a:cubicBezTo>
                          <a:pt x="80045" y="44022"/>
                          <a:pt x="79207" y="41990"/>
                          <a:pt x="77470" y="40982"/>
                        </a:cubicBezTo>
                        <a:lnTo>
                          <a:pt x="7228" y="595"/>
                        </a:lnTo>
                        <a:cubicBezTo>
                          <a:pt x="6533" y="192"/>
                          <a:pt x="5774" y="0"/>
                          <a:pt x="5025" y="0"/>
                        </a:cubicBezTo>
                        <a:close/>
                      </a:path>
                    </a:pathLst>
                  </a:custGeom>
                  <a:solidFill>
                    <a:srgbClr val="77BE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8" name="Google Shape;325;p24">
                  <a:extLst>
                    <a:ext uri="{FF2B5EF4-FFF2-40B4-BE49-F238E27FC236}">
                      <a16:creationId xmlns:a16="http://schemas.microsoft.com/office/drawing/2014/main" id="{A0C311A1-C119-4270-88C8-BA825841EC75}"/>
                    </a:ext>
                  </a:extLst>
                </p:cNvPr>
                <p:cNvGrpSpPr/>
                <p:nvPr/>
              </p:nvGrpSpPr>
              <p:grpSpPr>
                <a:xfrm>
                  <a:off x="5105501" y="1206698"/>
                  <a:ext cx="333831" cy="388741"/>
                  <a:chOff x="2136700" y="1062050"/>
                  <a:chExt cx="3334975" cy="3883525"/>
                </a:xfrm>
              </p:grpSpPr>
              <p:sp>
                <p:nvSpPr>
                  <p:cNvPr id="199" name="Google Shape;326;p24">
                    <a:extLst>
                      <a:ext uri="{FF2B5EF4-FFF2-40B4-BE49-F238E27FC236}">
                        <a16:creationId xmlns:a16="http://schemas.microsoft.com/office/drawing/2014/main" id="{1D3660CC-CA6E-4986-8916-1B914788D636}"/>
                      </a:ext>
                    </a:extLst>
                  </p:cNvPr>
                  <p:cNvSpPr/>
                  <p:nvPr/>
                </p:nvSpPr>
                <p:spPr>
                  <a:xfrm>
                    <a:off x="3226625" y="3687725"/>
                    <a:ext cx="1154725" cy="12578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6189" h="50314" extrusionOk="0">
                        <a:moveTo>
                          <a:pt x="21549" y="0"/>
                        </a:moveTo>
                        <a:cubicBezTo>
                          <a:pt x="16278" y="0"/>
                          <a:pt x="9928" y="5019"/>
                          <a:pt x="5631" y="13250"/>
                        </a:cubicBezTo>
                        <a:cubicBezTo>
                          <a:pt x="1" y="24014"/>
                          <a:pt x="1" y="36173"/>
                          <a:pt x="5631" y="40438"/>
                        </a:cubicBezTo>
                        <a:cubicBezTo>
                          <a:pt x="5879" y="40640"/>
                          <a:pt x="20830" y="49279"/>
                          <a:pt x="20830" y="49279"/>
                        </a:cubicBezTo>
                        <a:cubicBezTo>
                          <a:pt x="21992" y="49979"/>
                          <a:pt x="23279" y="50313"/>
                          <a:pt x="24638" y="50313"/>
                        </a:cubicBezTo>
                        <a:cubicBezTo>
                          <a:pt x="29906" y="50313"/>
                          <a:pt x="36256" y="45292"/>
                          <a:pt x="40558" y="37057"/>
                        </a:cubicBezTo>
                        <a:cubicBezTo>
                          <a:pt x="46188" y="26294"/>
                          <a:pt x="46188" y="14119"/>
                          <a:pt x="40558" y="9869"/>
                        </a:cubicBezTo>
                        <a:cubicBezTo>
                          <a:pt x="40341" y="9698"/>
                          <a:pt x="25623" y="1199"/>
                          <a:pt x="25623" y="1199"/>
                        </a:cubicBezTo>
                        <a:cubicBezTo>
                          <a:pt x="24393" y="387"/>
                          <a:pt x="23013" y="0"/>
                          <a:pt x="21549" y="0"/>
                        </a:cubicBezTo>
                        <a:close/>
                      </a:path>
                    </a:pathLst>
                  </a:custGeom>
                  <a:solidFill>
                    <a:srgbClr val="45898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0" name="Google Shape;327;p24">
                    <a:extLst>
                      <a:ext uri="{FF2B5EF4-FFF2-40B4-BE49-F238E27FC236}">
                        <a16:creationId xmlns:a16="http://schemas.microsoft.com/office/drawing/2014/main" id="{37DF6D37-AF23-4582-9253-87F42D66C56B}"/>
                      </a:ext>
                    </a:extLst>
                  </p:cNvPr>
                  <p:cNvSpPr/>
                  <p:nvPr/>
                </p:nvSpPr>
                <p:spPr>
                  <a:xfrm>
                    <a:off x="3589950" y="3897450"/>
                    <a:ext cx="791775" cy="1048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1671" h="41920" extrusionOk="0">
                        <a:moveTo>
                          <a:pt x="21562" y="1"/>
                        </a:moveTo>
                        <a:cubicBezTo>
                          <a:pt x="16296" y="1"/>
                          <a:pt x="9947" y="5021"/>
                          <a:pt x="5630" y="13252"/>
                        </a:cubicBezTo>
                        <a:cubicBezTo>
                          <a:pt x="0" y="24015"/>
                          <a:pt x="0" y="36190"/>
                          <a:pt x="5630" y="40440"/>
                        </a:cubicBezTo>
                        <a:cubicBezTo>
                          <a:pt x="6955" y="41444"/>
                          <a:pt x="8475" y="41919"/>
                          <a:pt x="10098" y="41919"/>
                        </a:cubicBezTo>
                        <a:cubicBezTo>
                          <a:pt x="15371" y="41919"/>
                          <a:pt x="21732" y="36899"/>
                          <a:pt x="26025" y="28668"/>
                        </a:cubicBezTo>
                        <a:cubicBezTo>
                          <a:pt x="31655" y="17905"/>
                          <a:pt x="31671" y="5730"/>
                          <a:pt x="26025" y="1480"/>
                        </a:cubicBezTo>
                        <a:cubicBezTo>
                          <a:pt x="24700" y="476"/>
                          <a:pt x="23182" y="1"/>
                          <a:pt x="21562" y="1"/>
                        </a:cubicBezTo>
                        <a:close/>
                      </a:path>
                    </a:pathLst>
                  </a:custGeom>
                  <a:solidFill>
                    <a:srgbClr val="77BE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1" name="Google Shape;328;p24">
                    <a:extLst>
                      <a:ext uri="{FF2B5EF4-FFF2-40B4-BE49-F238E27FC236}">
                        <a16:creationId xmlns:a16="http://schemas.microsoft.com/office/drawing/2014/main" id="{D16FF8C7-D541-4C30-91C6-C0E6F2763C8D}"/>
                      </a:ext>
                    </a:extLst>
                  </p:cNvPr>
                  <p:cNvSpPr/>
                  <p:nvPr/>
                </p:nvSpPr>
                <p:spPr>
                  <a:xfrm>
                    <a:off x="2832300" y="2809975"/>
                    <a:ext cx="1943375" cy="14992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735" h="59971" extrusionOk="0">
                        <a:moveTo>
                          <a:pt x="47833" y="0"/>
                        </a:moveTo>
                        <a:cubicBezTo>
                          <a:pt x="32932" y="0"/>
                          <a:pt x="14936" y="14193"/>
                          <a:pt x="2777" y="37426"/>
                        </a:cubicBezTo>
                        <a:cubicBezTo>
                          <a:pt x="1" y="42730"/>
                          <a:pt x="1" y="48748"/>
                          <a:pt x="2777" y="50857"/>
                        </a:cubicBezTo>
                        <a:cubicBezTo>
                          <a:pt x="2917" y="50950"/>
                          <a:pt x="17651" y="59465"/>
                          <a:pt x="17651" y="59465"/>
                        </a:cubicBezTo>
                        <a:cubicBezTo>
                          <a:pt x="18224" y="59807"/>
                          <a:pt x="18859" y="59971"/>
                          <a:pt x="19528" y="59971"/>
                        </a:cubicBezTo>
                        <a:cubicBezTo>
                          <a:pt x="22134" y="59971"/>
                          <a:pt x="25268" y="57492"/>
                          <a:pt x="27391" y="53432"/>
                        </a:cubicBezTo>
                        <a:cubicBezTo>
                          <a:pt x="35307" y="38324"/>
                          <a:pt x="47010" y="29091"/>
                          <a:pt x="56697" y="29091"/>
                        </a:cubicBezTo>
                        <a:cubicBezTo>
                          <a:pt x="59669" y="29091"/>
                          <a:pt x="62452" y="29960"/>
                          <a:pt x="64877" y="31796"/>
                        </a:cubicBezTo>
                        <a:cubicBezTo>
                          <a:pt x="65531" y="32283"/>
                          <a:pt x="66281" y="32514"/>
                          <a:pt x="67079" y="32514"/>
                        </a:cubicBezTo>
                        <a:cubicBezTo>
                          <a:pt x="67985" y="32514"/>
                          <a:pt x="68953" y="32217"/>
                          <a:pt x="69918" y="31656"/>
                        </a:cubicBezTo>
                        <a:cubicBezTo>
                          <a:pt x="71748" y="30617"/>
                          <a:pt x="73562" y="28632"/>
                          <a:pt x="74958" y="25980"/>
                        </a:cubicBezTo>
                        <a:cubicBezTo>
                          <a:pt x="77734" y="20660"/>
                          <a:pt x="77734" y="14642"/>
                          <a:pt x="74958" y="12548"/>
                        </a:cubicBezTo>
                        <a:cubicBezTo>
                          <a:pt x="74121" y="11912"/>
                          <a:pt x="73252" y="11354"/>
                          <a:pt x="72337" y="10858"/>
                        </a:cubicBezTo>
                        <a:lnTo>
                          <a:pt x="58534" y="2886"/>
                        </a:lnTo>
                        <a:cubicBezTo>
                          <a:pt x="55271" y="933"/>
                          <a:pt x="51654" y="0"/>
                          <a:pt x="47833" y="0"/>
                        </a:cubicBezTo>
                        <a:close/>
                      </a:path>
                    </a:pathLst>
                  </a:custGeom>
                  <a:solidFill>
                    <a:srgbClr val="45898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2" name="Google Shape;329;p24">
                    <a:extLst>
                      <a:ext uri="{FF2B5EF4-FFF2-40B4-BE49-F238E27FC236}">
                        <a16:creationId xmlns:a16="http://schemas.microsoft.com/office/drawing/2014/main" id="{CBA23A67-C81A-473A-AA78-AE31818029E8}"/>
                      </a:ext>
                    </a:extLst>
                  </p:cNvPr>
                  <p:cNvSpPr/>
                  <p:nvPr/>
                </p:nvSpPr>
                <p:spPr>
                  <a:xfrm>
                    <a:off x="2486050" y="1939950"/>
                    <a:ext cx="2635875" cy="19502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5435" h="78009" extrusionOk="0">
                        <a:moveTo>
                          <a:pt x="69408" y="0"/>
                        </a:moveTo>
                        <a:cubicBezTo>
                          <a:pt x="61944" y="0"/>
                          <a:pt x="53826" y="2421"/>
                          <a:pt x="45444" y="7257"/>
                        </a:cubicBezTo>
                        <a:cubicBezTo>
                          <a:pt x="29329" y="16563"/>
                          <a:pt x="14176" y="33685"/>
                          <a:pt x="2777" y="55461"/>
                        </a:cubicBezTo>
                        <a:cubicBezTo>
                          <a:pt x="1" y="60765"/>
                          <a:pt x="1" y="66783"/>
                          <a:pt x="2777" y="68892"/>
                        </a:cubicBezTo>
                        <a:cubicBezTo>
                          <a:pt x="2917" y="69001"/>
                          <a:pt x="17713" y="77531"/>
                          <a:pt x="17713" y="77531"/>
                        </a:cubicBezTo>
                        <a:cubicBezTo>
                          <a:pt x="18271" y="77854"/>
                          <a:pt x="18887" y="78008"/>
                          <a:pt x="19537" y="78008"/>
                        </a:cubicBezTo>
                        <a:cubicBezTo>
                          <a:pt x="22135" y="78008"/>
                          <a:pt x="25272" y="75536"/>
                          <a:pt x="27406" y="71467"/>
                        </a:cubicBezTo>
                        <a:cubicBezTo>
                          <a:pt x="41150" y="45190"/>
                          <a:pt x="61496" y="29140"/>
                          <a:pt x="78346" y="29140"/>
                        </a:cubicBezTo>
                        <a:cubicBezTo>
                          <a:pt x="83516" y="29140"/>
                          <a:pt x="88357" y="30651"/>
                          <a:pt x="92577" y="33840"/>
                        </a:cubicBezTo>
                        <a:cubicBezTo>
                          <a:pt x="93233" y="34329"/>
                          <a:pt x="93983" y="34561"/>
                          <a:pt x="94782" y="34561"/>
                        </a:cubicBezTo>
                        <a:cubicBezTo>
                          <a:pt x="95683" y="34561"/>
                          <a:pt x="96648" y="34267"/>
                          <a:pt x="97618" y="33716"/>
                        </a:cubicBezTo>
                        <a:cubicBezTo>
                          <a:pt x="99448" y="32662"/>
                          <a:pt x="101262" y="30677"/>
                          <a:pt x="102658" y="28024"/>
                        </a:cubicBezTo>
                        <a:cubicBezTo>
                          <a:pt x="105434" y="22705"/>
                          <a:pt x="105434" y="16687"/>
                          <a:pt x="102658" y="14593"/>
                        </a:cubicBezTo>
                        <a:cubicBezTo>
                          <a:pt x="101681" y="13864"/>
                          <a:pt x="100673" y="13182"/>
                          <a:pt x="99634" y="12577"/>
                        </a:cubicBezTo>
                        <a:lnTo>
                          <a:pt x="84838" y="4031"/>
                        </a:lnTo>
                        <a:cubicBezTo>
                          <a:pt x="80164" y="1343"/>
                          <a:pt x="74967" y="0"/>
                          <a:pt x="69408" y="0"/>
                        </a:cubicBezTo>
                        <a:close/>
                      </a:path>
                    </a:pathLst>
                  </a:custGeom>
                  <a:solidFill>
                    <a:srgbClr val="45898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3" name="Google Shape;330;p24">
                    <a:extLst>
                      <a:ext uri="{FF2B5EF4-FFF2-40B4-BE49-F238E27FC236}">
                        <a16:creationId xmlns:a16="http://schemas.microsoft.com/office/drawing/2014/main" id="{134689B0-53F1-46B6-847C-350310035D07}"/>
                      </a:ext>
                    </a:extLst>
                  </p:cNvPr>
                  <p:cNvSpPr/>
                  <p:nvPr/>
                </p:nvSpPr>
                <p:spPr>
                  <a:xfrm>
                    <a:off x="2136700" y="1062050"/>
                    <a:ext cx="3334975" cy="2404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33399" h="96164" extrusionOk="0">
                        <a:moveTo>
                          <a:pt x="91267" y="1"/>
                        </a:moveTo>
                        <a:cubicBezTo>
                          <a:pt x="90699" y="1"/>
                          <a:pt x="90127" y="11"/>
                          <a:pt x="89553" y="32"/>
                        </a:cubicBezTo>
                        <a:cubicBezTo>
                          <a:pt x="79968" y="389"/>
                          <a:pt x="69825" y="3615"/>
                          <a:pt x="59418" y="9617"/>
                        </a:cubicBezTo>
                        <a:cubicBezTo>
                          <a:pt x="49011" y="15619"/>
                          <a:pt x="38868" y="24103"/>
                          <a:pt x="29283" y="34835"/>
                        </a:cubicBezTo>
                        <a:cubicBezTo>
                          <a:pt x="19341" y="45956"/>
                          <a:pt x="10423" y="58999"/>
                          <a:pt x="2777" y="73609"/>
                        </a:cubicBezTo>
                        <a:cubicBezTo>
                          <a:pt x="1" y="78929"/>
                          <a:pt x="1" y="84947"/>
                          <a:pt x="2777" y="87041"/>
                        </a:cubicBezTo>
                        <a:cubicBezTo>
                          <a:pt x="2885" y="87134"/>
                          <a:pt x="17666" y="95664"/>
                          <a:pt x="17666" y="95664"/>
                        </a:cubicBezTo>
                        <a:cubicBezTo>
                          <a:pt x="18235" y="96002"/>
                          <a:pt x="18865" y="96164"/>
                          <a:pt x="19530" y="96164"/>
                        </a:cubicBezTo>
                        <a:cubicBezTo>
                          <a:pt x="22129" y="96164"/>
                          <a:pt x="25266" y="93694"/>
                          <a:pt x="27390" y="89631"/>
                        </a:cubicBezTo>
                        <a:cubicBezTo>
                          <a:pt x="47046" y="52076"/>
                          <a:pt x="76131" y="29128"/>
                          <a:pt x="100212" y="29128"/>
                        </a:cubicBezTo>
                        <a:cubicBezTo>
                          <a:pt x="107598" y="29128"/>
                          <a:pt x="114513" y="31286"/>
                          <a:pt x="120541" y="35844"/>
                        </a:cubicBezTo>
                        <a:cubicBezTo>
                          <a:pt x="121198" y="36340"/>
                          <a:pt x="121951" y="36575"/>
                          <a:pt x="122753" y="36575"/>
                        </a:cubicBezTo>
                        <a:cubicBezTo>
                          <a:pt x="123656" y="36575"/>
                          <a:pt x="124621" y="36278"/>
                          <a:pt x="125581" y="35719"/>
                        </a:cubicBezTo>
                        <a:cubicBezTo>
                          <a:pt x="127411" y="34665"/>
                          <a:pt x="129226" y="32680"/>
                          <a:pt x="130622" y="30027"/>
                        </a:cubicBezTo>
                        <a:cubicBezTo>
                          <a:pt x="133398" y="24708"/>
                          <a:pt x="133398" y="18690"/>
                          <a:pt x="130606" y="16581"/>
                        </a:cubicBezTo>
                        <a:cubicBezTo>
                          <a:pt x="129133" y="15479"/>
                          <a:pt x="127598" y="14456"/>
                          <a:pt x="125985" y="13556"/>
                        </a:cubicBezTo>
                        <a:lnTo>
                          <a:pt x="110770" y="4793"/>
                        </a:lnTo>
                        <a:lnTo>
                          <a:pt x="110739" y="4793"/>
                        </a:lnTo>
                        <a:cubicBezTo>
                          <a:pt x="104853" y="1606"/>
                          <a:pt x="98330" y="1"/>
                          <a:pt x="91267" y="1"/>
                        </a:cubicBezTo>
                        <a:close/>
                      </a:path>
                    </a:pathLst>
                  </a:custGeom>
                  <a:solidFill>
                    <a:srgbClr val="45898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4" name="Google Shape;331;p24">
                    <a:extLst>
                      <a:ext uri="{FF2B5EF4-FFF2-40B4-BE49-F238E27FC236}">
                        <a16:creationId xmlns:a16="http://schemas.microsoft.com/office/drawing/2014/main" id="{FFC8BA38-FA19-4E9F-9A83-9C55984BBD45}"/>
                      </a:ext>
                    </a:extLst>
                  </p:cNvPr>
                  <p:cNvSpPr/>
                  <p:nvPr/>
                </p:nvSpPr>
                <p:spPr>
                  <a:xfrm>
                    <a:off x="3195225" y="3019675"/>
                    <a:ext cx="1580050" cy="12896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202" h="51586" extrusionOk="0">
                        <a:moveTo>
                          <a:pt x="47838" y="0"/>
                        </a:moveTo>
                        <a:cubicBezTo>
                          <a:pt x="32940" y="0"/>
                          <a:pt x="14956" y="14193"/>
                          <a:pt x="2792" y="37428"/>
                        </a:cubicBezTo>
                        <a:cubicBezTo>
                          <a:pt x="16" y="42748"/>
                          <a:pt x="1" y="48750"/>
                          <a:pt x="2792" y="50860"/>
                        </a:cubicBezTo>
                        <a:cubicBezTo>
                          <a:pt x="3449" y="51352"/>
                          <a:pt x="4200" y="51585"/>
                          <a:pt x="5001" y="51585"/>
                        </a:cubicBezTo>
                        <a:cubicBezTo>
                          <a:pt x="7610" y="51585"/>
                          <a:pt x="10750" y="49113"/>
                          <a:pt x="12874" y="45044"/>
                        </a:cubicBezTo>
                        <a:cubicBezTo>
                          <a:pt x="20793" y="29930"/>
                          <a:pt x="32501" y="20696"/>
                          <a:pt x="42191" y="20696"/>
                        </a:cubicBezTo>
                        <a:cubicBezTo>
                          <a:pt x="45159" y="20696"/>
                          <a:pt x="47938" y="21563"/>
                          <a:pt x="50360" y="23392"/>
                        </a:cubicBezTo>
                        <a:cubicBezTo>
                          <a:pt x="51017" y="23889"/>
                          <a:pt x="51770" y="24124"/>
                          <a:pt x="52573" y="24124"/>
                        </a:cubicBezTo>
                        <a:cubicBezTo>
                          <a:pt x="53475" y="24124"/>
                          <a:pt x="54440" y="23826"/>
                          <a:pt x="55401" y="23268"/>
                        </a:cubicBezTo>
                        <a:cubicBezTo>
                          <a:pt x="57231" y="22213"/>
                          <a:pt x="59045" y="20244"/>
                          <a:pt x="60426" y="17592"/>
                        </a:cubicBezTo>
                        <a:cubicBezTo>
                          <a:pt x="63202" y="12272"/>
                          <a:pt x="63202" y="6254"/>
                          <a:pt x="60426" y="4160"/>
                        </a:cubicBezTo>
                        <a:cubicBezTo>
                          <a:pt x="56692" y="1337"/>
                          <a:pt x="52410" y="0"/>
                          <a:pt x="47838" y="0"/>
                        </a:cubicBezTo>
                        <a:close/>
                      </a:path>
                    </a:pathLst>
                  </a:custGeom>
                  <a:solidFill>
                    <a:srgbClr val="77BE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5" name="Google Shape;332;p24">
                    <a:extLst>
                      <a:ext uri="{FF2B5EF4-FFF2-40B4-BE49-F238E27FC236}">
                        <a16:creationId xmlns:a16="http://schemas.microsoft.com/office/drawing/2014/main" id="{35F48EE6-7722-49F9-AB6D-63044C86D63C}"/>
                      </a:ext>
                    </a:extLst>
                  </p:cNvPr>
                  <p:cNvSpPr/>
                  <p:nvPr/>
                </p:nvSpPr>
                <p:spPr>
                  <a:xfrm>
                    <a:off x="2848975" y="2149775"/>
                    <a:ext cx="2272550" cy="17405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0902" h="69622" extrusionOk="0">
                        <a:moveTo>
                          <a:pt x="69439" y="1"/>
                        </a:moveTo>
                        <a:cubicBezTo>
                          <a:pt x="61968" y="1"/>
                          <a:pt x="53844" y="2428"/>
                          <a:pt x="45459" y="7270"/>
                        </a:cubicBezTo>
                        <a:cubicBezTo>
                          <a:pt x="29345" y="16576"/>
                          <a:pt x="14192" y="33683"/>
                          <a:pt x="2792" y="55459"/>
                        </a:cubicBezTo>
                        <a:cubicBezTo>
                          <a:pt x="16" y="60778"/>
                          <a:pt x="1" y="66796"/>
                          <a:pt x="2792" y="68890"/>
                        </a:cubicBezTo>
                        <a:cubicBezTo>
                          <a:pt x="3450" y="69386"/>
                          <a:pt x="4202" y="69622"/>
                          <a:pt x="5005" y="69622"/>
                        </a:cubicBezTo>
                        <a:cubicBezTo>
                          <a:pt x="7613" y="69622"/>
                          <a:pt x="10751" y="67141"/>
                          <a:pt x="12874" y="63074"/>
                        </a:cubicBezTo>
                        <a:cubicBezTo>
                          <a:pt x="26629" y="36797"/>
                          <a:pt x="46978" y="20747"/>
                          <a:pt x="63829" y="20747"/>
                        </a:cubicBezTo>
                        <a:cubicBezTo>
                          <a:pt x="68999" y="20747"/>
                          <a:pt x="73840" y="22258"/>
                          <a:pt x="78060" y="25447"/>
                        </a:cubicBezTo>
                        <a:cubicBezTo>
                          <a:pt x="78714" y="25942"/>
                          <a:pt x="79464" y="26174"/>
                          <a:pt x="80262" y="26174"/>
                        </a:cubicBezTo>
                        <a:cubicBezTo>
                          <a:pt x="81168" y="26174"/>
                          <a:pt x="82137" y="25876"/>
                          <a:pt x="83101" y="25323"/>
                        </a:cubicBezTo>
                        <a:cubicBezTo>
                          <a:pt x="84931" y="24269"/>
                          <a:pt x="86745" y="22284"/>
                          <a:pt x="88126" y="19631"/>
                        </a:cubicBezTo>
                        <a:cubicBezTo>
                          <a:pt x="90902" y="14312"/>
                          <a:pt x="90902" y="8294"/>
                          <a:pt x="88126" y="6200"/>
                        </a:cubicBezTo>
                        <a:cubicBezTo>
                          <a:pt x="82658" y="2064"/>
                          <a:pt x="76326" y="1"/>
                          <a:pt x="69439" y="1"/>
                        </a:cubicBezTo>
                        <a:close/>
                      </a:path>
                    </a:pathLst>
                  </a:custGeom>
                  <a:solidFill>
                    <a:srgbClr val="77BE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6" name="Google Shape;333;p24">
                    <a:extLst>
                      <a:ext uri="{FF2B5EF4-FFF2-40B4-BE49-F238E27FC236}">
                        <a16:creationId xmlns:a16="http://schemas.microsoft.com/office/drawing/2014/main" id="{73398638-FF40-4063-A8AC-D53B4D7AADB9}"/>
                      </a:ext>
                    </a:extLst>
                  </p:cNvPr>
                  <p:cNvSpPr/>
                  <p:nvPr/>
                </p:nvSpPr>
                <p:spPr>
                  <a:xfrm>
                    <a:off x="2499250" y="1271825"/>
                    <a:ext cx="2972425" cy="2194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8897" h="87766" extrusionOk="0">
                        <a:moveTo>
                          <a:pt x="91320" y="1"/>
                        </a:moveTo>
                        <a:cubicBezTo>
                          <a:pt x="90755" y="1"/>
                          <a:pt x="90186" y="11"/>
                          <a:pt x="89614" y="32"/>
                        </a:cubicBezTo>
                        <a:cubicBezTo>
                          <a:pt x="80014" y="388"/>
                          <a:pt x="69870" y="3614"/>
                          <a:pt x="59464" y="9616"/>
                        </a:cubicBezTo>
                        <a:cubicBezTo>
                          <a:pt x="49057" y="15619"/>
                          <a:pt x="38929" y="24118"/>
                          <a:pt x="29329" y="34851"/>
                        </a:cubicBezTo>
                        <a:cubicBezTo>
                          <a:pt x="19371" y="45955"/>
                          <a:pt x="10453" y="58999"/>
                          <a:pt x="2792" y="73609"/>
                        </a:cubicBezTo>
                        <a:cubicBezTo>
                          <a:pt x="16" y="78929"/>
                          <a:pt x="0" y="84931"/>
                          <a:pt x="2792" y="87040"/>
                        </a:cubicBezTo>
                        <a:cubicBezTo>
                          <a:pt x="3448" y="87532"/>
                          <a:pt x="4199" y="87766"/>
                          <a:pt x="5001" y="87766"/>
                        </a:cubicBezTo>
                        <a:cubicBezTo>
                          <a:pt x="7609" y="87766"/>
                          <a:pt x="10749" y="85294"/>
                          <a:pt x="12873" y="81224"/>
                        </a:cubicBezTo>
                        <a:cubicBezTo>
                          <a:pt x="32529" y="43669"/>
                          <a:pt x="61622" y="20721"/>
                          <a:pt x="85708" y="20721"/>
                        </a:cubicBezTo>
                        <a:cubicBezTo>
                          <a:pt x="93095" y="20721"/>
                          <a:pt x="100011" y="22880"/>
                          <a:pt x="106039" y="27437"/>
                        </a:cubicBezTo>
                        <a:cubicBezTo>
                          <a:pt x="106696" y="27933"/>
                          <a:pt x="107445" y="28169"/>
                          <a:pt x="108246" y="28169"/>
                        </a:cubicBezTo>
                        <a:cubicBezTo>
                          <a:pt x="109146" y="28169"/>
                          <a:pt x="110111" y="27871"/>
                          <a:pt x="111079" y="27313"/>
                        </a:cubicBezTo>
                        <a:cubicBezTo>
                          <a:pt x="112894" y="26258"/>
                          <a:pt x="114724" y="24289"/>
                          <a:pt x="116120" y="21621"/>
                        </a:cubicBezTo>
                        <a:cubicBezTo>
                          <a:pt x="118896" y="16317"/>
                          <a:pt x="118896" y="10299"/>
                          <a:pt x="116120" y="8190"/>
                        </a:cubicBezTo>
                        <a:cubicBezTo>
                          <a:pt x="108914" y="2752"/>
                          <a:pt x="100578" y="1"/>
                          <a:pt x="91320" y="1"/>
                        </a:cubicBezTo>
                        <a:close/>
                      </a:path>
                    </a:pathLst>
                  </a:custGeom>
                  <a:solidFill>
                    <a:srgbClr val="77BE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7" name="Google Shape;334;p24">
                  <a:extLst>
                    <a:ext uri="{FF2B5EF4-FFF2-40B4-BE49-F238E27FC236}">
                      <a16:creationId xmlns:a16="http://schemas.microsoft.com/office/drawing/2014/main" id="{A3E6433E-E604-45EF-9C5D-0F8A9E4342EF}"/>
                    </a:ext>
                  </a:extLst>
                </p:cNvPr>
                <p:cNvGrpSpPr/>
                <p:nvPr/>
              </p:nvGrpSpPr>
              <p:grpSpPr>
                <a:xfrm>
                  <a:off x="5901968" y="1652834"/>
                  <a:ext cx="385057" cy="423695"/>
                  <a:chOff x="1939725" y="950400"/>
                  <a:chExt cx="3481525" cy="3830875"/>
                </a:xfrm>
              </p:grpSpPr>
              <p:sp>
                <p:nvSpPr>
                  <p:cNvPr id="208" name="Google Shape;335;p24">
                    <a:extLst>
                      <a:ext uri="{FF2B5EF4-FFF2-40B4-BE49-F238E27FC236}">
                        <a16:creationId xmlns:a16="http://schemas.microsoft.com/office/drawing/2014/main" id="{241AFA2B-E656-4535-9643-4CCFF2BBEEB0}"/>
                      </a:ext>
                    </a:extLst>
                  </p:cNvPr>
                  <p:cNvSpPr/>
                  <p:nvPr/>
                </p:nvSpPr>
                <p:spPr>
                  <a:xfrm>
                    <a:off x="3361950" y="4408650"/>
                    <a:ext cx="636700" cy="372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468" h="14905" extrusionOk="0">
                        <a:moveTo>
                          <a:pt x="1" y="0"/>
                        </a:moveTo>
                        <a:lnTo>
                          <a:pt x="1" y="2171"/>
                        </a:lnTo>
                        <a:cubicBezTo>
                          <a:pt x="1" y="9197"/>
                          <a:pt x="5708" y="14905"/>
                          <a:pt x="12734" y="14905"/>
                        </a:cubicBezTo>
                        <a:cubicBezTo>
                          <a:pt x="19775" y="14905"/>
                          <a:pt x="25467" y="9197"/>
                          <a:pt x="25467" y="2171"/>
                        </a:cubicBezTo>
                        <a:lnTo>
                          <a:pt x="25467" y="0"/>
                        </a:lnTo>
                        <a:close/>
                      </a:path>
                    </a:pathLst>
                  </a:custGeom>
                  <a:solidFill>
                    <a:srgbClr val="3B757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336;p24">
                    <a:extLst>
                      <a:ext uri="{FF2B5EF4-FFF2-40B4-BE49-F238E27FC236}">
                        <a16:creationId xmlns:a16="http://schemas.microsoft.com/office/drawing/2014/main" id="{F3CDC80D-D27D-4952-A2C9-8374D9B28243}"/>
                      </a:ext>
                    </a:extLst>
                  </p:cNvPr>
                  <p:cNvSpPr/>
                  <p:nvPr/>
                </p:nvSpPr>
                <p:spPr>
                  <a:xfrm>
                    <a:off x="3074650" y="3652550"/>
                    <a:ext cx="1211700" cy="9426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468" h="37705" extrusionOk="0">
                        <a:moveTo>
                          <a:pt x="0" y="0"/>
                        </a:moveTo>
                        <a:lnTo>
                          <a:pt x="0" y="23373"/>
                        </a:lnTo>
                        <a:cubicBezTo>
                          <a:pt x="0" y="31283"/>
                          <a:pt x="10857" y="37704"/>
                          <a:pt x="24226" y="37704"/>
                        </a:cubicBezTo>
                        <a:cubicBezTo>
                          <a:pt x="37611" y="37704"/>
                          <a:pt x="48467" y="31283"/>
                          <a:pt x="48467" y="23373"/>
                        </a:cubicBezTo>
                        <a:lnTo>
                          <a:pt x="48467" y="0"/>
                        </a:lnTo>
                        <a:close/>
                      </a:path>
                    </a:pathLst>
                  </a:custGeom>
                  <a:solidFill>
                    <a:srgbClr val="9BB9B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337;p24">
                    <a:extLst>
                      <a:ext uri="{FF2B5EF4-FFF2-40B4-BE49-F238E27FC236}">
                        <a16:creationId xmlns:a16="http://schemas.microsoft.com/office/drawing/2014/main" id="{E154C3FE-BE7B-4E66-8041-41D3401F3AD4}"/>
                      </a:ext>
                    </a:extLst>
                  </p:cNvPr>
                  <p:cNvSpPr/>
                  <p:nvPr/>
                </p:nvSpPr>
                <p:spPr>
                  <a:xfrm>
                    <a:off x="3074650" y="4041850"/>
                    <a:ext cx="1211700" cy="5533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468" h="22133" extrusionOk="0">
                        <a:moveTo>
                          <a:pt x="0" y="0"/>
                        </a:moveTo>
                        <a:lnTo>
                          <a:pt x="0" y="7801"/>
                        </a:lnTo>
                        <a:cubicBezTo>
                          <a:pt x="0" y="15711"/>
                          <a:pt x="10857" y="22132"/>
                          <a:pt x="24226" y="22132"/>
                        </a:cubicBezTo>
                        <a:cubicBezTo>
                          <a:pt x="37611" y="22132"/>
                          <a:pt x="48467" y="15711"/>
                          <a:pt x="48467" y="7801"/>
                        </a:cubicBezTo>
                        <a:lnTo>
                          <a:pt x="48467" y="0"/>
                        </a:lnTo>
                        <a:cubicBezTo>
                          <a:pt x="48467" y="7910"/>
                          <a:pt x="37611" y="14331"/>
                          <a:pt x="24226" y="14331"/>
                        </a:cubicBezTo>
                        <a:cubicBezTo>
                          <a:pt x="10841" y="14331"/>
                          <a:pt x="0" y="791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D2DF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1" name="Google Shape;338;p24">
                    <a:extLst>
                      <a:ext uri="{FF2B5EF4-FFF2-40B4-BE49-F238E27FC236}">
                        <a16:creationId xmlns:a16="http://schemas.microsoft.com/office/drawing/2014/main" id="{E027B1B9-07BE-4542-9960-0642877572E3}"/>
                      </a:ext>
                    </a:extLst>
                  </p:cNvPr>
                  <p:cNvSpPr/>
                  <p:nvPr/>
                </p:nvSpPr>
                <p:spPr>
                  <a:xfrm>
                    <a:off x="3074650" y="3652550"/>
                    <a:ext cx="1211700" cy="5529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468" h="22118" extrusionOk="0">
                        <a:moveTo>
                          <a:pt x="0" y="0"/>
                        </a:moveTo>
                        <a:lnTo>
                          <a:pt x="0" y="7802"/>
                        </a:lnTo>
                        <a:cubicBezTo>
                          <a:pt x="0" y="15712"/>
                          <a:pt x="10857" y="22117"/>
                          <a:pt x="24226" y="22117"/>
                        </a:cubicBezTo>
                        <a:cubicBezTo>
                          <a:pt x="37611" y="22117"/>
                          <a:pt x="48467" y="15712"/>
                          <a:pt x="48467" y="7802"/>
                        </a:cubicBezTo>
                        <a:lnTo>
                          <a:pt x="48467" y="0"/>
                        </a:lnTo>
                        <a:cubicBezTo>
                          <a:pt x="48467" y="7926"/>
                          <a:pt x="37611" y="14331"/>
                          <a:pt x="24226" y="14331"/>
                        </a:cubicBezTo>
                        <a:cubicBezTo>
                          <a:pt x="10841" y="14331"/>
                          <a:pt x="0" y="7926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D2DF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2" name="Google Shape;339;p24">
                    <a:extLst>
                      <a:ext uri="{FF2B5EF4-FFF2-40B4-BE49-F238E27FC236}">
                        <a16:creationId xmlns:a16="http://schemas.microsoft.com/office/drawing/2014/main" id="{D199D243-4073-4253-B9F4-44AEFC2D4E6F}"/>
                      </a:ext>
                    </a:extLst>
                  </p:cNvPr>
                  <p:cNvSpPr/>
                  <p:nvPr/>
                </p:nvSpPr>
                <p:spPr>
                  <a:xfrm>
                    <a:off x="2606250" y="1615375"/>
                    <a:ext cx="2148475" cy="2395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5939" h="95819" extrusionOk="0">
                        <a:moveTo>
                          <a:pt x="42962" y="0"/>
                        </a:moveTo>
                        <a:cubicBezTo>
                          <a:pt x="19232" y="0"/>
                          <a:pt x="1" y="19232"/>
                          <a:pt x="1" y="42962"/>
                        </a:cubicBezTo>
                        <a:cubicBezTo>
                          <a:pt x="1" y="57153"/>
                          <a:pt x="7011" y="70429"/>
                          <a:pt x="18736" y="78432"/>
                        </a:cubicBezTo>
                        <a:lnTo>
                          <a:pt x="18736" y="81487"/>
                        </a:lnTo>
                        <a:cubicBezTo>
                          <a:pt x="18736" y="89413"/>
                          <a:pt x="29593" y="95818"/>
                          <a:pt x="42962" y="95818"/>
                        </a:cubicBezTo>
                        <a:cubicBezTo>
                          <a:pt x="56347" y="95818"/>
                          <a:pt x="67203" y="89413"/>
                          <a:pt x="67203" y="81487"/>
                        </a:cubicBezTo>
                        <a:lnTo>
                          <a:pt x="67203" y="78432"/>
                        </a:lnTo>
                        <a:cubicBezTo>
                          <a:pt x="78929" y="70445"/>
                          <a:pt x="85939" y="57153"/>
                          <a:pt x="85923" y="42962"/>
                        </a:cubicBezTo>
                        <a:cubicBezTo>
                          <a:pt x="85923" y="19232"/>
                          <a:pt x="66692" y="0"/>
                          <a:pt x="42962" y="0"/>
                        </a:cubicBezTo>
                        <a:close/>
                      </a:path>
                    </a:pathLst>
                  </a:custGeom>
                  <a:solidFill>
                    <a:srgbClr val="BAD3D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" name="Google Shape;340;p24">
                    <a:extLst>
                      <a:ext uri="{FF2B5EF4-FFF2-40B4-BE49-F238E27FC236}">
                        <a16:creationId xmlns:a16="http://schemas.microsoft.com/office/drawing/2014/main" id="{906D71AD-446A-4D61-9410-634B278784F0}"/>
                      </a:ext>
                    </a:extLst>
                  </p:cNvPr>
                  <p:cNvSpPr/>
                  <p:nvPr/>
                </p:nvSpPr>
                <p:spPr>
                  <a:xfrm>
                    <a:off x="3074650" y="3294275"/>
                    <a:ext cx="1211700" cy="716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8468" h="28663" extrusionOk="0">
                        <a:moveTo>
                          <a:pt x="24226" y="1"/>
                        </a:moveTo>
                        <a:cubicBezTo>
                          <a:pt x="10857" y="1"/>
                          <a:pt x="0" y="6422"/>
                          <a:pt x="0" y="14331"/>
                        </a:cubicBezTo>
                        <a:cubicBezTo>
                          <a:pt x="0" y="22257"/>
                          <a:pt x="10857" y="28662"/>
                          <a:pt x="24226" y="28662"/>
                        </a:cubicBezTo>
                        <a:cubicBezTo>
                          <a:pt x="37611" y="28662"/>
                          <a:pt x="48467" y="22257"/>
                          <a:pt x="48467" y="14331"/>
                        </a:cubicBezTo>
                        <a:cubicBezTo>
                          <a:pt x="48467" y="6422"/>
                          <a:pt x="37611" y="1"/>
                          <a:pt x="24226" y="1"/>
                        </a:cubicBezTo>
                        <a:close/>
                      </a:path>
                    </a:pathLst>
                  </a:custGeom>
                  <a:solidFill>
                    <a:srgbClr val="D6E5E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" name="Google Shape;341;p24">
                    <a:extLst>
                      <a:ext uri="{FF2B5EF4-FFF2-40B4-BE49-F238E27FC236}">
                        <a16:creationId xmlns:a16="http://schemas.microsoft.com/office/drawing/2014/main" id="{A563CF63-2075-43AE-BA83-6609561CC24F}"/>
                      </a:ext>
                    </a:extLst>
                  </p:cNvPr>
                  <p:cNvSpPr/>
                  <p:nvPr/>
                </p:nvSpPr>
                <p:spPr>
                  <a:xfrm>
                    <a:off x="3232450" y="2028600"/>
                    <a:ext cx="895325" cy="16747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5813" h="66991" extrusionOk="0">
                        <a:moveTo>
                          <a:pt x="15827" y="0"/>
                        </a:moveTo>
                        <a:cubicBezTo>
                          <a:pt x="15545" y="0"/>
                          <a:pt x="15232" y="89"/>
                          <a:pt x="14905" y="283"/>
                        </a:cubicBezTo>
                        <a:cubicBezTo>
                          <a:pt x="13618" y="1028"/>
                          <a:pt x="12532" y="3029"/>
                          <a:pt x="12532" y="4750"/>
                        </a:cubicBezTo>
                        <a:lnTo>
                          <a:pt x="12532" y="6255"/>
                        </a:lnTo>
                        <a:cubicBezTo>
                          <a:pt x="5786" y="10876"/>
                          <a:pt x="1195" y="18864"/>
                          <a:pt x="1195" y="26557"/>
                        </a:cubicBezTo>
                        <a:cubicBezTo>
                          <a:pt x="1195" y="30713"/>
                          <a:pt x="2172" y="33226"/>
                          <a:pt x="4142" y="34436"/>
                        </a:cubicBezTo>
                        <a:cubicBezTo>
                          <a:pt x="4142" y="34436"/>
                          <a:pt x="11198" y="38902"/>
                          <a:pt x="12749" y="39166"/>
                        </a:cubicBezTo>
                        <a:lnTo>
                          <a:pt x="12749" y="48890"/>
                        </a:lnTo>
                        <a:cubicBezTo>
                          <a:pt x="11428" y="49333"/>
                          <a:pt x="10200" y="49535"/>
                          <a:pt x="9020" y="49535"/>
                        </a:cubicBezTo>
                        <a:cubicBezTo>
                          <a:pt x="7554" y="49535"/>
                          <a:pt x="6163" y="49223"/>
                          <a:pt x="4762" y="48673"/>
                        </a:cubicBezTo>
                        <a:cubicBezTo>
                          <a:pt x="4581" y="48594"/>
                          <a:pt x="4381" y="48554"/>
                          <a:pt x="4169" y="48554"/>
                        </a:cubicBezTo>
                        <a:cubicBezTo>
                          <a:pt x="3800" y="48554"/>
                          <a:pt x="3392" y="48675"/>
                          <a:pt x="2978" y="48921"/>
                        </a:cubicBezTo>
                        <a:cubicBezTo>
                          <a:pt x="1303" y="49883"/>
                          <a:pt x="1" y="52365"/>
                          <a:pt x="1" y="54598"/>
                        </a:cubicBezTo>
                        <a:cubicBezTo>
                          <a:pt x="1" y="55653"/>
                          <a:pt x="280" y="56382"/>
                          <a:pt x="761" y="56816"/>
                        </a:cubicBezTo>
                        <a:cubicBezTo>
                          <a:pt x="761" y="56816"/>
                          <a:pt x="7786" y="61128"/>
                          <a:pt x="8515" y="61298"/>
                        </a:cubicBezTo>
                        <a:cubicBezTo>
                          <a:pt x="9880" y="61779"/>
                          <a:pt x="11307" y="62027"/>
                          <a:pt x="12749" y="62043"/>
                        </a:cubicBezTo>
                        <a:cubicBezTo>
                          <a:pt x="12873" y="62384"/>
                          <a:pt x="13137" y="62663"/>
                          <a:pt x="13463" y="62818"/>
                        </a:cubicBezTo>
                        <a:cubicBezTo>
                          <a:pt x="13463" y="62818"/>
                          <a:pt x="20411" y="66851"/>
                          <a:pt x="20489" y="66882"/>
                        </a:cubicBezTo>
                        <a:cubicBezTo>
                          <a:pt x="20644" y="66953"/>
                          <a:pt x="20815" y="66990"/>
                          <a:pt x="20998" y="66990"/>
                        </a:cubicBezTo>
                        <a:cubicBezTo>
                          <a:pt x="21291" y="66990"/>
                          <a:pt x="21613" y="66896"/>
                          <a:pt x="21947" y="66695"/>
                        </a:cubicBezTo>
                        <a:cubicBezTo>
                          <a:pt x="23249" y="65951"/>
                          <a:pt x="24273" y="63981"/>
                          <a:pt x="24273" y="62260"/>
                        </a:cubicBezTo>
                        <a:lnTo>
                          <a:pt x="24273" y="57964"/>
                        </a:lnTo>
                        <a:cubicBezTo>
                          <a:pt x="31144" y="53140"/>
                          <a:pt x="35781" y="45199"/>
                          <a:pt x="35781" y="37289"/>
                        </a:cubicBezTo>
                        <a:cubicBezTo>
                          <a:pt x="35812" y="33489"/>
                          <a:pt x="34959" y="30992"/>
                          <a:pt x="33098" y="29674"/>
                        </a:cubicBezTo>
                        <a:lnTo>
                          <a:pt x="33082" y="29674"/>
                        </a:lnTo>
                        <a:cubicBezTo>
                          <a:pt x="32819" y="29472"/>
                          <a:pt x="26103" y="25642"/>
                          <a:pt x="26103" y="25642"/>
                        </a:cubicBezTo>
                        <a:cubicBezTo>
                          <a:pt x="25498" y="25207"/>
                          <a:pt x="24816" y="24897"/>
                          <a:pt x="24087" y="24727"/>
                        </a:cubicBezTo>
                        <a:lnTo>
                          <a:pt x="24087" y="15390"/>
                        </a:lnTo>
                        <a:cubicBezTo>
                          <a:pt x="25025" y="15149"/>
                          <a:pt x="25989" y="15029"/>
                          <a:pt x="26954" y="15029"/>
                        </a:cubicBezTo>
                        <a:cubicBezTo>
                          <a:pt x="27854" y="15029"/>
                          <a:pt x="28756" y="15134"/>
                          <a:pt x="29639" y="15343"/>
                        </a:cubicBezTo>
                        <a:cubicBezTo>
                          <a:pt x="29792" y="15377"/>
                          <a:pt x="29948" y="15394"/>
                          <a:pt x="30103" y="15394"/>
                        </a:cubicBezTo>
                        <a:cubicBezTo>
                          <a:pt x="30513" y="15394"/>
                          <a:pt x="30919" y="15278"/>
                          <a:pt x="31268" y="15064"/>
                        </a:cubicBezTo>
                        <a:cubicBezTo>
                          <a:pt x="32927" y="14087"/>
                          <a:pt x="34292" y="11590"/>
                          <a:pt x="34292" y="9357"/>
                        </a:cubicBezTo>
                        <a:cubicBezTo>
                          <a:pt x="34292" y="8209"/>
                          <a:pt x="33951" y="7542"/>
                          <a:pt x="33486" y="7185"/>
                        </a:cubicBezTo>
                        <a:lnTo>
                          <a:pt x="26305" y="3013"/>
                        </a:lnTo>
                        <a:cubicBezTo>
                          <a:pt x="26088" y="2889"/>
                          <a:pt x="25855" y="2796"/>
                          <a:pt x="25607" y="2749"/>
                        </a:cubicBezTo>
                        <a:cubicBezTo>
                          <a:pt x="24674" y="2510"/>
                          <a:pt x="23716" y="2387"/>
                          <a:pt x="22756" y="2387"/>
                        </a:cubicBezTo>
                        <a:cubicBezTo>
                          <a:pt x="22039" y="2387"/>
                          <a:pt x="21322" y="2455"/>
                          <a:pt x="20613" y="2594"/>
                        </a:cubicBezTo>
                        <a:lnTo>
                          <a:pt x="16410" y="144"/>
                        </a:lnTo>
                        <a:cubicBezTo>
                          <a:pt x="16236" y="51"/>
                          <a:pt x="16040" y="0"/>
                          <a:pt x="15827" y="0"/>
                        </a:cubicBezTo>
                        <a:close/>
                      </a:path>
                    </a:pathLst>
                  </a:custGeom>
                  <a:solidFill>
                    <a:srgbClr val="458989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5" name="Google Shape;342;p24">
                    <a:extLst>
                      <a:ext uri="{FF2B5EF4-FFF2-40B4-BE49-F238E27FC236}">
                        <a16:creationId xmlns:a16="http://schemas.microsoft.com/office/drawing/2014/main" id="{CEBCE907-9986-4052-8D6F-384A72ACAFDD}"/>
                      </a:ext>
                    </a:extLst>
                  </p:cNvPr>
                  <p:cNvSpPr/>
                  <p:nvPr/>
                </p:nvSpPr>
                <p:spPr>
                  <a:xfrm>
                    <a:off x="3409250" y="2130975"/>
                    <a:ext cx="718525" cy="1573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8741" h="62920" extrusionOk="0">
                        <a:moveTo>
                          <a:pt x="12750" y="13327"/>
                        </a:moveTo>
                        <a:lnTo>
                          <a:pt x="12750" y="26075"/>
                        </a:lnTo>
                        <a:cubicBezTo>
                          <a:pt x="12089" y="26169"/>
                          <a:pt x="11507" y="26216"/>
                          <a:pt x="10996" y="26216"/>
                        </a:cubicBezTo>
                        <a:cubicBezTo>
                          <a:pt x="8293" y="26216"/>
                          <a:pt x="7570" y="24912"/>
                          <a:pt x="7570" y="22369"/>
                        </a:cubicBezTo>
                        <a:cubicBezTo>
                          <a:pt x="7570" y="19205"/>
                          <a:pt x="9307" y="15762"/>
                          <a:pt x="12750" y="13327"/>
                        </a:cubicBezTo>
                        <a:close/>
                        <a:moveTo>
                          <a:pt x="18910" y="33441"/>
                        </a:moveTo>
                        <a:cubicBezTo>
                          <a:pt x="21548" y="33441"/>
                          <a:pt x="22366" y="34761"/>
                          <a:pt x="22366" y="37366"/>
                        </a:cubicBezTo>
                        <a:cubicBezTo>
                          <a:pt x="22366" y="40825"/>
                          <a:pt x="20473" y="44222"/>
                          <a:pt x="17015" y="46719"/>
                        </a:cubicBezTo>
                        <a:lnTo>
                          <a:pt x="17015" y="33613"/>
                        </a:lnTo>
                        <a:cubicBezTo>
                          <a:pt x="17732" y="33498"/>
                          <a:pt x="18361" y="33441"/>
                          <a:pt x="18910" y="33441"/>
                        </a:cubicBezTo>
                        <a:close/>
                        <a:moveTo>
                          <a:pt x="15843" y="0"/>
                        </a:moveTo>
                        <a:cubicBezTo>
                          <a:pt x="15558" y="0"/>
                          <a:pt x="15241" y="91"/>
                          <a:pt x="14906" y="283"/>
                        </a:cubicBezTo>
                        <a:cubicBezTo>
                          <a:pt x="13618" y="1027"/>
                          <a:pt x="12533" y="3013"/>
                          <a:pt x="12533" y="4750"/>
                        </a:cubicBezTo>
                        <a:lnTo>
                          <a:pt x="12533" y="6254"/>
                        </a:lnTo>
                        <a:cubicBezTo>
                          <a:pt x="5786" y="10876"/>
                          <a:pt x="1195" y="18848"/>
                          <a:pt x="1195" y="26556"/>
                        </a:cubicBezTo>
                        <a:cubicBezTo>
                          <a:pt x="1195" y="32821"/>
                          <a:pt x="3380" y="35354"/>
                          <a:pt x="7990" y="35354"/>
                        </a:cubicBezTo>
                        <a:cubicBezTo>
                          <a:pt x="9360" y="35354"/>
                          <a:pt x="10945" y="35130"/>
                          <a:pt x="12750" y="34714"/>
                        </a:cubicBezTo>
                        <a:lnTo>
                          <a:pt x="12750" y="48906"/>
                        </a:lnTo>
                        <a:cubicBezTo>
                          <a:pt x="11424" y="49350"/>
                          <a:pt x="10192" y="49552"/>
                          <a:pt x="9008" y="49552"/>
                        </a:cubicBezTo>
                        <a:cubicBezTo>
                          <a:pt x="7546" y="49552"/>
                          <a:pt x="6159" y="49244"/>
                          <a:pt x="4762" y="48704"/>
                        </a:cubicBezTo>
                        <a:cubicBezTo>
                          <a:pt x="4580" y="48619"/>
                          <a:pt x="4380" y="48577"/>
                          <a:pt x="4166" y="48577"/>
                        </a:cubicBezTo>
                        <a:cubicBezTo>
                          <a:pt x="3798" y="48577"/>
                          <a:pt x="3391" y="48701"/>
                          <a:pt x="2979" y="48937"/>
                        </a:cubicBezTo>
                        <a:cubicBezTo>
                          <a:pt x="1304" y="49898"/>
                          <a:pt x="1" y="52380"/>
                          <a:pt x="1" y="54613"/>
                        </a:cubicBezTo>
                        <a:cubicBezTo>
                          <a:pt x="1" y="56117"/>
                          <a:pt x="544" y="56955"/>
                          <a:pt x="1474" y="57219"/>
                        </a:cubicBezTo>
                        <a:cubicBezTo>
                          <a:pt x="2846" y="57717"/>
                          <a:pt x="4293" y="57972"/>
                          <a:pt x="5808" y="57972"/>
                        </a:cubicBezTo>
                        <a:cubicBezTo>
                          <a:pt x="7924" y="57972"/>
                          <a:pt x="10173" y="57474"/>
                          <a:pt x="12533" y="56443"/>
                        </a:cubicBezTo>
                        <a:lnTo>
                          <a:pt x="12533" y="60910"/>
                        </a:lnTo>
                        <a:cubicBezTo>
                          <a:pt x="12533" y="62181"/>
                          <a:pt x="13124" y="62919"/>
                          <a:pt x="13952" y="62919"/>
                        </a:cubicBezTo>
                        <a:cubicBezTo>
                          <a:pt x="14245" y="62919"/>
                          <a:pt x="14569" y="62826"/>
                          <a:pt x="14906" y="62632"/>
                        </a:cubicBezTo>
                        <a:cubicBezTo>
                          <a:pt x="16208" y="61872"/>
                          <a:pt x="17232" y="59917"/>
                          <a:pt x="17232" y="58196"/>
                        </a:cubicBezTo>
                        <a:lnTo>
                          <a:pt x="17232" y="53869"/>
                        </a:lnTo>
                        <a:cubicBezTo>
                          <a:pt x="24103" y="49045"/>
                          <a:pt x="28740" y="41120"/>
                          <a:pt x="28740" y="33194"/>
                        </a:cubicBezTo>
                        <a:cubicBezTo>
                          <a:pt x="28740" y="27220"/>
                          <a:pt x="26626" y="24454"/>
                          <a:pt x="21837" y="24454"/>
                        </a:cubicBezTo>
                        <a:cubicBezTo>
                          <a:pt x="20461" y="24454"/>
                          <a:pt x="18863" y="24683"/>
                          <a:pt x="17030" y="25129"/>
                        </a:cubicBezTo>
                        <a:lnTo>
                          <a:pt x="17030" y="11310"/>
                        </a:lnTo>
                        <a:cubicBezTo>
                          <a:pt x="17969" y="11070"/>
                          <a:pt x="18932" y="10949"/>
                          <a:pt x="19897" y="10949"/>
                        </a:cubicBezTo>
                        <a:cubicBezTo>
                          <a:pt x="20798" y="10949"/>
                          <a:pt x="21699" y="11054"/>
                          <a:pt x="22583" y="11264"/>
                        </a:cubicBezTo>
                        <a:cubicBezTo>
                          <a:pt x="22732" y="11293"/>
                          <a:pt x="22881" y="11307"/>
                          <a:pt x="23031" y="11307"/>
                        </a:cubicBezTo>
                        <a:cubicBezTo>
                          <a:pt x="23441" y="11307"/>
                          <a:pt x="23847" y="11197"/>
                          <a:pt x="24211" y="10969"/>
                        </a:cubicBezTo>
                        <a:cubicBezTo>
                          <a:pt x="25871" y="10007"/>
                          <a:pt x="27236" y="7510"/>
                          <a:pt x="27236" y="5277"/>
                        </a:cubicBezTo>
                        <a:cubicBezTo>
                          <a:pt x="27236" y="3540"/>
                          <a:pt x="26476" y="2904"/>
                          <a:pt x="25607" y="2749"/>
                        </a:cubicBezTo>
                        <a:cubicBezTo>
                          <a:pt x="24703" y="2512"/>
                          <a:pt x="23770" y="2386"/>
                          <a:pt x="22795" y="2386"/>
                        </a:cubicBezTo>
                        <a:cubicBezTo>
                          <a:pt x="21093" y="2386"/>
                          <a:pt x="19263" y="2770"/>
                          <a:pt x="17232" y="3618"/>
                        </a:cubicBezTo>
                        <a:lnTo>
                          <a:pt x="17232" y="2036"/>
                        </a:lnTo>
                        <a:cubicBezTo>
                          <a:pt x="17232" y="757"/>
                          <a:pt x="16668" y="0"/>
                          <a:pt x="15843" y="0"/>
                        </a:cubicBezTo>
                        <a:close/>
                      </a:path>
                    </a:pathLst>
                  </a:custGeom>
                  <a:solidFill>
                    <a:srgbClr val="81AFA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" name="Google Shape;343;p24">
                    <a:extLst>
                      <a:ext uri="{FF2B5EF4-FFF2-40B4-BE49-F238E27FC236}">
                        <a16:creationId xmlns:a16="http://schemas.microsoft.com/office/drawing/2014/main" id="{6D8582D5-F6EA-40F5-A0AF-F73A2FB00F44}"/>
                      </a:ext>
                    </a:extLst>
                  </p:cNvPr>
                  <p:cNvSpPr/>
                  <p:nvPr/>
                </p:nvSpPr>
                <p:spPr>
                  <a:xfrm>
                    <a:off x="3580250" y="950400"/>
                    <a:ext cx="200100" cy="4835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04" h="19341" extrusionOk="0">
                        <a:moveTo>
                          <a:pt x="4002" y="0"/>
                        </a:moveTo>
                        <a:cubicBezTo>
                          <a:pt x="1800" y="0"/>
                          <a:pt x="1" y="1799"/>
                          <a:pt x="1" y="4017"/>
                        </a:cubicBezTo>
                        <a:lnTo>
                          <a:pt x="1" y="15339"/>
                        </a:lnTo>
                        <a:cubicBezTo>
                          <a:pt x="1" y="17557"/>
                          <a:pt x="1800" y="19341"/>
                          <a:pt x="4002" y="19341"/>
                        </a:cubicBezTo>
                        <a:cubicBezTo>
                          <a:pt x="6220" y="19341"/>
                          <a:pt x="8004" y="17557"/>
                          <a:pt x="8004" y="15339"/>
                        </a:cubicBezTo>
                        <a:lnTo>
                          <a:pt x="8004" y="4017"/>
                        </a:lnTo>
                        <a:cubicBezTo>
                          <a:pt x="8004" y="1799"/>
                          <a:pt x="6220" y="0"/>
                          <a:pt x="4002" y="0"/>
                        </a:cubicBezTo>
                        <a:close/>
                      </a:path>
                    </a:pathLst>
                  </a:custGeom>
                  <a:solidFill>
                    <a:srgbClr val="77BE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" name="Google Shape;344;p24">
                    <a:extLst>
                      <a:ext uri="{FF2B5EF4-FFF2-40B4-BE49-F238E27FC236}">
                        <a16:creationId xmlns:a16="http://schemas.microsoft.com/office/drawing/2014/main" id="{B3D8C02B-DECB-4621-9D54-21437075D95E}"/>
                      </a:ext>
                    </a:extLst>
                  </p:cNvPr>
                  <p:cNvSpPr/>
                  <p:nvPr/>
                </p:nvSpPr>
                <p:spPr>
                  <a:xfrm>
                    <a:off x="2410450" y="1431275"/>
                    <a:ext cx="419950" cy="400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98" h="16015" extrusionOk="0">
                        <a:moveTo>
                          <a:pt x="4390" y="1"/>
                        </a:moveTo>
                        <a:cubicBezTo>
                          <a:pt x="3362" y="1"/>
                          <a:pt x="2335" y="392"/>
                          <a:pt x="1551" y="1176"/>
                        </a:cubicBezTo>
                        <a:cubicBezTo>
                          <a:pt x="0" y="2742"/>
                          <a:pt x="0" y="5270"/>
                          <a:pt x="1567" y="6837"/>
                        </a:cubicBezTo>
                        <a:lnTo>
                          <a:pt x="9570" y="14840"/>
                        </a:lnTo>
                        <a:cubicBezTo>
                          <a:pt x="10353" y="15623"/>
                          <a:pt x="11377" y="16015"/>
                          <a:pt x="12400" y="16015"/>
                        </a:cubicBezTo>
                        <a:cubicBezTo>
                          <a:pt x="13424" y="16015"/>
                          <a:pt x="14447" y="15623"/>
                          <a:pt x="15231" y="14840"/>
                        </a:cubicBezTo>
                        <a:cubicBezTo>
                          <a:pt x="16797" y="13273"/>
                          <a:pt x="16797" y="10745"/>
                          <a:pt x="15231" y="9179"/>
                        </a:cubicBezTo>
                        <a:lnTo>
                          <a:pt x="7228" y="1176"/>
                        </a:lnTo>
                        <a:cubicBezTo>
                          <a:pt x="6445" y="392"/>
                          <a:pt x="5417" y="1"/>
                          <a:pt x="4390" y="1"/>
                        </a:cubicBezTo>
                        <a:close/>
                      </a:path>
                    </a:pathLst>
                  </a:custGeom>
                  <a:solidFill>
                    <a:srgbClr val="77BE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8" name="Google Shape;345;p24">
                    <a:extLst>
                      <a:ext uri="{FF2B5EF4-FFF2-40B4-BE49-F238E27FC236}">
                        <a16:creationId xmlns:a16="http://schemas.microsoft.com/office/drawing/2014/main" id="{BEF324C3-EB45-4329-81E2-11357F972EA5}"/>
                      </a:ext>
                    </a:extLst>
                  </p:cNvPr>
                  <p:cNvSpPr/>
                  <p:nvPr/>
                </p:nvSpPr>
                <p:spPr>
                  <a:xfrm>
                    <a:off x="1939725" y="2591300"/>
                    <a:ext cx="483550" cy="200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42" h="8004" extrusionOk="0">
                        <a:moveTo>
                          <a:pt x="4018" y="1"/>
                        </a:moveTo>
                        <a:cubicBezTo>
                          <a:pt x="1800" y="1"/>
                          <a:pt x="1" y="1784"/>
                          <a:pt x="1" y="4002"/>
                        </a:cubicBezTo>
                        <a:cubicBezTo>
                          <a:pt x="1" y="6220"/>
                          <a:pt x="1800" y="8004"/>
                          <a:pt x="4018" y="8004"/>
                        </a:cubicBezTo>
                        <a:lnTo>
                          <a:pt x="15340" y="8004"/>
                        </a:lnTo>
                        <a:cubicBezTo>
                          <a:pt x="17542" y="8004"/>
                          <a:pt x="19341" y="6220"/>
                          <a:pt x="19341" y="4002"/>
                        </a:cubicBezTo>
                        <a:cubicBezTo>
                          <a:pt x="19341" y="1784"/>
                          <a:pt x="17542" y="1"/>
                          <a:pt x="15340" y="1"/>
                        </a:cubicBezTo>
                        <a:close/>
                      </a:path>
                    </a:pathLst>
                  </a:custGeom>
                  <a:solidFill>
                    <a:srgbClr val="77BE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9" name="Google Shape;346;p24">
                    <a:extLst>
                      <a:ext uri="{FF2B5EF4-FFF2-40B4-BE49-F238E27FC236}">
                        <a16:creationId xmlns:a16="http://schemas.microsoft.com/office/drawing/2014/main" id="{44D1DEAA-54BF-462C-BA01-4E5E7770C703}"/>
                      </a:ext>
                    </a:extLst>
                  </p:cNvPr>
                  <p:cNvSpPr/>
                  <p:nvPr/>
                </p:nvSpPr>
                <p:spPr>
                  <a:xfrm>
                    <a:off x="2410825" y="3551050"/>
                    <a:ext cx="419950" cy="4003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98" h="16015" extrusionOk="0">
                        <a:moveTo>
                          <a:pt x="12401" y="1"/>
                        </a:moveTo>
                        <a:cubicBezTo>
                          <a:pt x="11377" y="1"/>
                          <a:pt x="10353" y="392"/>
                          <a:pt x="9570" y="1176"/>
                        </a:cubicBezTo>
                        <a:lnTo>
                          <a:pt x="1552" y="9179"/>
                        </a:lnTo>
                        <a:cubicBezTo>
                          <a:pt x="1" y="10745"/>
                          <a:pt x="1" y="13289"/>
                          <a:pt x="1552" y="14840"/>
                        </a:cubicBezTo>
                        <a:cubicBezTo>
                          <a:pt x="2335" y="15623"/>
                          <a:pt x="3363" y="16014"/>
                          <a:pt x="4390" y="16014"/>
                        </a:cubicBezTo>
                        <a:cubicBezTo>
                          <a:pt x="5418" y="16014"/>
                          <a:pt x="6445" y="15623"/>
                          <a:pt x="7228" y="14840"/>
                        </a:cubicBezTo>
                        <a:lnTo>
                          <a:pt x="15231" y="6837"/>
                        </a:lnTo>
                        <a:cubicBezTo>
                          <a:pt x="16798" y="5270"/>
                          <a:pt x="16798" y="2742"/>
                          <a:pt x="15231" y="1176"/>
                        </a:cubicBezTo>
                        <a:cubicBezTo>
                          <a:pt x="14448" y="392"/>
                          <a:pt x="13424" y="1"/>
                          <a:pt x="12401" y="1"/>
                        </a:cubicBezTo>
                        <a:close/>
                      </a:path>
                    </a:pathLst>
                  </a:custGeom>
                  <a:solidFill>
                    <a:srgbClr val="77BE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0" name="Google Shape;347;p24">
                    <a:extLst>
                      <a:ext uri="{FF2B5EF4-FFF2-40B4-BE49-F238E27FC236}">
                        <a16:creationId xmlns:a16="http://schemas.microsoft.com/office/drawing/2014/main" id="{5CBDD0EC-FD69-4DD7-8484-9336A6EB577C}"/>
                      </a:ext>
                    </a:extLst>
                  </p:cNvPr>
                  <p:cNvSpPr/>
                  <p:nvPr/>
                </p:nvSpPr>
                <p:spPr>
                  <a:xfrm>
                    <a:off x="4530600" y="3550675"/>
                    <a:ext cx="419950" cy="400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98" h="16030" extrusionOk="0">
                        <a:moveTo>
                          <a:pt x="4397" y="0"/>
                        </a:moveTo>
                        <a:cubicBezTo>
                          <a:pt x="3374" y="0"/>
                          <a:pt x="2350" y="392"/>
                          <a:pt x="1567" y="1175"/>
                        </a:cubicBezTo>
                        <a:cubicBezTo>
                          <a:pt x="0" y="2742"/>
                          <a:pt x="0" y="5270"/>
                          <a:pt x="1567" y="6836"/>
                        </a:cubicBezTo>
                        <a:lnTo>
                          <a:pt x="9570" y="14855"/>
                        </a:lnTo>
                        <a:cubicBezTo>
                          <a:pt x="10353" y="15638"/>
                          <a:pt x="11377" y="16029"/>
                          <a:pt x="12400" y="16029"/>
                        </a:cubicBezTo>
                        <a:cubicBezTo>
                          <a:pt x="13424" y="16029"/>
                          <a:pt x="14448" y="15638"/>
                          <a:pt x="15231" y="14855"/>
                        </a:cubicBezTo>
                        <a:cubicBezTo>
                          <a:pt x="16797" y="13288"/>
                          <a:pt x="16797" y="10745"/>
                          <a:pt x="15231" y="9194"/>
                        </a:cubicBezTo>
                        <a:lnTo>
                          <a:pt x="7228" y="1175"/>
                        </a:lnTo>
                        <a:cubicBezTo>
                          <a:pt x="6445" y="392"/>
                          <a:pt x="5421" y="0"/>
                          <a:pt x="4397" y="0"/>
                        </a:cubicBezTo>
                        <a:close/>
                      </a:path>
                    </a:pathLst>
                  </a:custGeom>
                  <a:solidFill>
                    <a:srgbClr val="77BE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1" name="Google Shape;348;p24">
                    <a:extLst>
                      <a:ext uri="{FF2B5EF4-FFF2-40B4-BE49-F238E27FC236}">
                        <a16:creationId xmlns:a16="http://schemas.microsoft.com/office/drawing/2014/main" id="{4659B323-6E4D-4125-981A-136556945B50}"/>
                      </a:ext>
                    </a:extLst>
                  </p:cNvPr>
                  <p:cNvSpPr/>
                  <p:nvPr/>
                </p:nvSpPr>
                <p:spPr>
                  <a:xfrm>
                    <a:off x="4937725" y="2590925"/>
                    <a:ext cx="483525" cy="20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341" h="8019" extrusionOk="0">
                        <a:moveTo>
                          <a:pt x="4002" y="0"/>
                        </a:moveTo>
                        <a:cubicBezTo>
                          <a:pt x="1800" y="0"/>
                          <a:pt x="0" y="1799"/>
                          <a:pt x="0" y="4002"/>
                        </a:cubicBezTo>
                        <a:cubicBezTo>
                          <a:pt x="0" y="6220"/>
                          <a:pt x="1800" y="8019"/>
                          <a:pt x="4002" y="8019"/>
                        </a:cubicBezTo>
                        <a:lnTo>
                          <a:pt x="15339" y="8019"/>
                        </a:lnTo>
                        <a:cubicBezTo>
                          <a:pt x="17557" y="8019"/>
                          <a:pt x="19341" y="6220"/>
                          <a:pt x="19341" y="4002"/>
                        </a:cubicBezTo>
                        <a:cubicBezTo>
                          <a:pt x="19341" y="1799"/>
                          <a:pt x="17557" y="0"/>
                          <a:pt x="15339" y="0"/>
                        </a:cubicBezTo>
                        <a:close/>
                      </a:path>
                    </a:pathLst>
                  </a:custGeom>
                  <a:solidFill>
                    <a:srgbClr val="77BE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2" name="Google Shape;349;p24">
                    <a:extLst>
                      <a:ext uri="{FF2B5EF4-FFF2-40B4-BE49-F238E27FC236}">
                        <a16:creationId xmlns:a16="http://schemas.microsoft.com/office/drawing/2014/main" id="{806A7CC8-5C9F-4C85-9540-AA0CF85E0F44}"/>
                      </a:ext>
                    </a:extLst>
                  </p:cNvPr>
                  <p:cNvSpPr/>
                  <p:nvPr/>
                </p:nvSpPr>
                <p:spPr>
                  <a:xfrm>
                    <a:off x="4530200" y="1430900"/>
                    <a:ext cx="419950" cy="4004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798" h="16018" extrusionOk="0">
                        <a:moveTo>
                          <a:pt x="12411" y="0"/>
                        </a:moveTo>
                        <a:cubicBezTo>
                          <a:pt x="11385" y="0"/>
                          <a:pt x="10361" y="392"/>
                          <a:pt x="9586" y="1175"/>
                        </a:cubicBezTo>
                        <a:lnTo>
                          <a:pt x="1567" y="9194"/>
                        </a:lnTo>
                        <a:cubicBezTo>
                          <a:pt x="1" y="10745"/>
                          <a:pt x="1" y="13288"/>
                          <a:pt x="1567" y="14855"/>
                        </a:cubicBezTo>
                        <a:cubicBezTo>
                          <a:pt x="2351" y="15630"/>
                          <a:pt x="3374" y="16018"/>
                          <a:pt x="4398" y="16018"/>
                        </a:cubicBezTo>
                        <a:cubicBezTo>
                          <a:pt x="5422" y="16018"/>
                          <a:pt x="6445" y="15630"/>
                          <a:pt x="7228" y="14855"/>
                        </a:cubicBezTo>
                        <a:lnTo>
                          <a:pt x="15247" y="6836"/>
                        </a:lnTo>
                        <a:cubicBezTo>
                          <a:pt x="16798" y="5270"/>
                          <a:pt x="16798" y="2742"/>
                          <a:pt x="15247" y="1175"/>
                        </a:cubicBezTo>
                        <a:cubicBezTo>
                          <a:pt x="14464" y="392"/>
                          <a:pt x="13436" y="0"/>
                          <a:pt x="12411" y="0"/>
                        </a:cubicBezTo>
                        <a:close/>
                      </a:path>
                    </a:pathLst>
                  </a:custGeom>
                  <a:solidFill>
                    <a:srgbClr val="77BE9C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3" name="Google Shape;350;p24">
                  <a:extLst>
                    <a:ext uri="{FF2B5EF4-FFF2-40B4-BE49-F238E27FC236}">
                      <a16:creationId xmlns:a16="http://schemas.microsoft.com/office/drawing/2014/main" id="{2EB35AB0-26F0-417A-AF7F-06FBC93A73F3}"/>
                    </a:ext>
                  </a:extLst>
                </p:cNvPr>
                <p:cNvGrpSpPr/>
                <p:nvPr/>
              </p:nvGrpSpPr>
              <p:grpSpPr>
                <a:xfrm>
                  <a:off x="4234568" y="632509"/>
                  <a:ext cx="296051" cy="527032"/>
                  <a:chOff x="2390675" y="509525"/>
                  <a:chExt cx="2636250" cy="4693075"/>
                </a:xfrm>
              </p:grpSpPr>
              <p:sp>
                <p:nvSpPr>
                  <p:cNvPr id="224" name="Google Shape;351;p24">
                    <a:extLst>
                      <a:ext uri="{FF2B5EF4-FFF2-40B4-BE49-F238E27FC236}">
                        <a16:creationId xmlns:a16="http://schemas.microsoft.com/office/drawing/2014/main" id="{99D29C80-8D9D-4609-8755-79C6A72E5D50}"/>
                      </a:ext>
                    </a:extLst>
                  </p:cNvPr>
                  <p:cNvSpPr/>
                  <p:nvPr/>
                </p:nvSpPr>
                <p:spPr>
                  <a:xfrm>
                    <a:off x="2390675" y="1802775"/>
                    <a:ext cx="2542025" cy="3399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1681" h="135983" extrusionOk="0">
                        <a:moveTo>
                          <a:pt x="67216" y="1"/>
                        </a:moveTo>
                        <a:cubicBezTo>
                          <a:pt x="66862" y="1"/>
                          <a:pt x="66490" y="103"/>
                          <a:pt x="66055" y="352"/>
                        </a:cubicBezTo>
                        <a:lnTo>
                          <a:pt x="44482" y="12915"/>
                        </a:lnTo>
                        <a:cubicBezTo>
                          <a:pt x="42652" y="13969"/>
                          <a:pt x="41178" y="16808"/>
                          <a:pt x="41178" y="19243"/>
                        </a:cubicBezTo>
                        <a:lnTo>
                          <a:pt x="41178" y="42352"/>
                        </a:lnTo>
                        <a:lnTo>
                          <a:pt x="23947" y="52293"/>
                        </a:lnTo>
                        <a:cubicBezTo>
                          <a:pt x="22117" y="53348"/>
                          <a:pt x="20644" y="56186"/>
                          <a:pt x="20644" y="58621"/>
                        </a:cubicBezTo>
                        <a:lnTo>
                          <a:pt x="20644" y="81731"/>
                        </a:lnTo>
                        <a:lnTo>
                          <a:pt x="3304" y="91734"/>
                        </a:lnTo>
                        <a:cubicBezTo>
                          <a:pt x="1474" y="92789"/>
                          <a:pt x="0" y="95627"/>
                          <a:pt x="0" y="98062"/>
                        </a:cubicBezTo>
                        <a:lnTo>
                          <a:pt x="0" y="116751"/>
                        </a:lnTo>
                        <a:cubicBezTo>
                          <a:pt x="0" y="117821"/>
                          <a:pt x="295" y="118628"/>
                          <a:pt x="776" y="119109"/>
                        </a:cubicBezTo>
                        <a:lnTo>
                          <a:pt x="33361" y="135704"/>
                        </a:lnTo>
                        <a:cubicBezTo>
                          <a:pt x="33638" y="135886"/>
                          <a:pt x="33959" y="135983"/>
                          <a:pt x="34311" y="135983"/>
                        </a:cubicBezTo>
                        <a:cubicBezTo>
                          <a:pt x="34710" y="135983"/>
                          <a:pt x="35149" y="135859"/>
                          <a:pt x="35610" y="135595"/>
                        </a:cubicBezTo>
                        <a:lnTo>
                          <a:pt x="96190" y="100497"/>
                        </a:lnTo>
                        <a:cubicBezTo>
                          <a:pt x="99230" y="98760"/>
                          <a:pt x="101681" y="94076"/>
                          <a:pt x="101681" y="90028"/>
                        </a:cubicBezTo>
                        <a:lnTo>
                          <a:pt x="101681" y="19196"/>
                        </a:lnTo>
                        <a:cubicBezTo>
                          <a:pt x="101681" y="17800"/>
                          <a:pt x="101200" y="16854"/>
                          <a:pt x="100440" y="16482"/>
                        </a:cubicBezTo>
                        <a:lnTo>
                          <a:pt x="68459" y="352"/>
                        </a:lnTo>
                        <a:cubicBezTo>
                          <a:pt x="68023" y="142"/>
                          <a:pt x="67632" y="1"/>
                          <a:pt x="67216" y="1"/>
                        </a:cubicBezTo>
                        <a:close/>
                      </a:path>
                    </a:pathLst>
                  </a:custGeom>
                  <a:solidFill>
                    <a:srgbClr val="589EA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5" name="Google Shape;352;p24">
                    <a:extLst>
                      <a:ext uri="{FF2B5EF4-FFF2-40B4-BE49-F238E27FC236}">
                        <a16:creationId xmlns:a16="http://schemas.microsoft.com/office/drawing/2014/main" id="{81C91D11-50F9-4988-AD66-81AEDFF8FF2B}"/>
                      </a:ext>
                    </a:extLst>
                  </p:cNvPr>
                  <p:cNvSpPr/>
                  <p:nvPr/>
                </p:nvSpPr>
                <p:spPr>
                  <a:xfrm>
                    <a:off x="3198331" y="2210147"/>
                    <a:ext cx="1734377" cy="299245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9375" h="119698" extrusionOk="0">
                        <a:moveTo>
                          <a:pt x="67390" y="0"/>
                        </a:moveTo>
                        <a:cubicBezTo>
                          <a:pt x="66986" y="0"/>
                          <a:pt x="66541" y="130"/>
                          <a:pt x="66071" y="404"/>
                        </a:cubicBezTo>
                        <a:lnTo>
                          <a:pt x="44482" y="12967"/>
                        </a:lnTo>
                        <a:cubicBezTo>
                          <a:pt x="42652" y="14021"/>
                          <a:pt x="41163" y="16860"/>
                          <a:pt x="41163" y="19295"/>
                        </a:cubicBezTo>
                        <a:lnTo>
                          <a:pt x="41163" y="42404"/>
                        </a:lnTo>
                        <a:lnTo>
                          <a:pt x="23947" y="52346"/>
                        </a:lnTo>
                        <a:cubicBezTo>
                          <a:pt x="22117" y="53400"/>
                          <a:pt x="20628" y="56239"/>
                          <a:pt x="20628" y="58674"/>
                        </a:cubicBezTo>
                        <a:lnTo>
                          <a:pt x="20628" y="81783"/>
                        </a:lnTo>
                        <a:lnTo>
                          <a:pt x="3304" y="91786"/>
                        </a:lnTo>
                        <a:cubicBezTo>
                          <a:pt x="1474" y="92841"/>
                          <a:pt x="1" y="95664"/>
                          <a:pt x="1" y="98114"/>
                        </a:cubicBezTo>
                        <a:lnTo>
                          <a:pt x="1" y="116803"/>
                        </a:lnTo>
                        <a:cubicBezTo>
                          <a:pt x="1" y="118616"/>
                          <a:pt x="826" y="119698"/>
                          <a:pt x="2002" y="119698"/>
                        </a:cubicBezTo>
                        <a:cubicBezTo>
                          <a:pt x="2406" y="119698"/>
                          <a:pt x="2852" y="119570"/>
                          <a:pt x="3320" y="119300"/>
                        </a:cubicBezTo>
                        <a:lnTo>
                          <a:pt x="63900" y="84202"/>
                        </a:lnTo>
                        <a:cubicBezTo>
                          <a:pt x="66924" y="82465"/>
                          <a:pt x="69375" y="77781"/>
                          <a:pt x="69375" y="73733"/>
                        </a:cubicBezTo>
                        <a:lnTo>
                          <a:pt x="69375" y="2901"/>
                        </a:lnTo>
                        <a:cubicBezTo>
                          <a:pt x="69375" y="1090"/>
                          <a:pt x="68560" y="0"/>
                          <a:pt x="67390" y="0"/>
                        </a:cubicBezTo>
                        <a:close/>
                      </a:path>
                    </a:pathLst>
                  </a:custGeom>
                  <a:solidFill>
                    <a:srgbClr val="B2D2D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6" name="Google Shape;353;p24">
                    <a:extLst>
                      <a:ext uri="{FF2B5EF4-FFF2-40B4-BE49-F238E27FC236}">
                        <a16:creationId xmlns:a16="http://schemas.microsoft.com/office/drawing/2014/main" id="{33431A88-0CD6-4E2F-B43F-1FCE0FCF170D}"/>
                      </a:ext>
                    </a:extLst>
                  </p:cNvPr>
                  <p:cNvSpPr/>
                  <p:nvPr/>
                </p:nvSpPr>
                <p:spPr>
                  <a:xfrm>
                    <a:off x="2390675" y="3846025"/>
                    <a:ext cx="1323375" cy="8170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935" h="32680" extrusionOk="0">
                        <a:moveTo>
                          <a:pt x="20644" y="1"/>
                        </a:moveTo>
                        <a:lnTo>
                          <a:pt x="3304" y="10004"/>
                        </a:lnTo>
                        <a:cubicBezTo>
                          <a:pt x="1474" y="11059"/>
                          <a:pt x="0" y="13897"/>
                          <a:pt x="0" y="16332"/>
                        </a:cubicBezTo>
                        <a:lnTo>
                          <a:pt x="32307" y="32679"/>
                        </a:lnTo>
                        <a:cubicBezTo>
                          <a:pt x="32307" y="30229"/>
                          <a:pt x="33780" y="27406"/>
                          <a:pt x="35610" y="26351"/>
                        </a:cubicBezTo>
                        <a:lnTo>
                          <a:pt x="52934" y="16348"/>
                        </a:lnTo>
                        <a:lnTo>
                          <a:pt x="20644" y="1"/>
                        </a:lnTo>
                        <a:close/>
                      </a:path>
                    </a:pathLst>
                  </a:custGeom>
                  <a:solidFill>
                    <a:srgbClr val="79B1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7" name="Google Shape;354;p24">
                    <a:extLst>
                      <a:ext uri="{FF2B5EF4-FFF2-40B4-BE49-F238E27FC236}">
                        <a16:creationId xmlns:a16="http://schemas.microsoft.com/office/drawing/2014/main" id="{E296AA16-FE89-4455-B83A-5EF5E5542184}"/>
                      </a:ext>
                    </a:extLst>
                  </p:cNvPr>
                  <p:cNvSpPr/>
                  <p:nvPr/>
                </p:nvSpPr>
                <p:spPr>
                  <a:xfrm>
                    <a:off x="2906750" y="2861550"/>
                    <a:ext cx="1320650" cy="815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2826" h="32602" extrusionOk="0">
                        <a:moveTo>
                          <a:pt x="20535" y="1"/>
                        </a:moveTo>
                        <a:lnTo>
                          <a:pt x="3304" y="9942"/>
                        </a:lnTo>
                        <a:cubicBezTo>
                          <a:pt x="1474" y="10997"/>
                          <a:pt x="1" y="13835"/>
                          <a:pt x="1" y="16270"/>
                        </a:cubicBezTo>
                        <a:lnTo>
                          <a:pt x="32307" y="32602"/>
                        </a:lnTo>
                        <a:cubicBezTo>
                          <a:pt x="32291" y="30167"/>
                          <a:pt x="33780" y="27344"/>
                          <a:pt x="35610" y="26290"/>
                        </a:cubicBezTo>
                        <a:lnTo>
                          <a:pt x="52826" y="16348"/>
                        </a:lnTo>
                        <a:lnTo>
                          <a:pt x="20535" y="1"/>
                        </a:lnTo>
                        <a:close/>
                      </a:path>
                    </a:pathLst>
                  </a:custGeom>
                  <a:solidFill>
                    <a:srgbClr val="79B1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8" name="Google Shape;355;p24">
                    <a:extLst>
                      <a:ext uri="{FF2B5EF4-FFF2-40B4-BE49-F238E27FC236}">
                        <a16:creationId xmlns:a16="http://schemas.microsoft.com/office/drawing/2014/main" id="{FD192CFE-1A44-447E-A5B3-A13CFA3487EF}"/>
                      </a:ext>
                    </a:extLst>
                  </p:cNvPr>
                  <p:cNvSpPr/>
                  <p:nvPr/>
                </p:nvSpPr>
                <p:spPr>
                  <a:xfrm>
                    <a:off x="3419725" y="1802400"/>
                    <a:ext cx="1481975" cy="889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9279" h="35590" extrusionOk="0">
                        <a:moveTo>
                          <a:pt x="26054" y="0"/>
                        </a:moveTo>
                        <a:cubicBezTo>
                          <a:pt x="25700" y="0"/>
                          <a:pt x="25328" y="102"/>
                          <a:pt x="24893" y="351"/>
                        </a:cubicBezTo>
                        <a:lnTo>
                          <a:pt x="3320" y="12930"/>
                        </a:lnTo>
                        <a:cubicBezTo>
                          <a:pt x="1490" y="13984"/>
                          <a:pt x="1" y="16807"/>
                          <a:pt x="1" y="19258"/>
                        </a:cubicBezTo>
                        <a:lnTo>
                          <a:pt x="32307" y="35589"/>
                        </a:lnTo>
                        <a:cubicBezTo>
                          <a:pt x="32307" y="33154"/>
                          <a:pt x="33796" y="30331"/>
                          <a:pt x="35626" y="29277"/>
                        </a:cubicBezTo>
                        <a:lnTo>
                          <a:pt x="57200" y="16714"/>
                        </a:lnTo>
                        <a:cubicBezTo>
                          <a:pt x="57670" y="16437"/>
                          <a:pt x="58113" y="16309"/>
                          <a:pt x="58516" y="16309"/>
                        </a:cubicBezTo>
                        <a:cubicBezTo>
                          <a:pt x="58790" y="16309"/>
                          <a:pt x="59046" y="16368"/>
                          <a:pt x="59278" y="16481"/>
                        </a:cubicBezTo>
                        <a:lnTo>
                          <a:pt x="27297" y="351"/>
                        </a:lnTo>
                        <a:cubicBezTo>
                          <a:pt x="26861" y="142"/>
                          <a:pt x="26470" y="0"/>
                          <a:pt x="26054" y="0"/>
                        </a:cubicBezTo>
                        <a:close/>
                      </a:path>
                    </a:pathLst>
                  </a:custGeom>
                  <a:solidFill>
                    <a:srgbClr val="79B1B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29" name="Google Shape;356;p24">
                    <a:extLst>
                      <a:ext uri="{FF2B5EF4-FFF2-40B4-BE49-F238E27FC236}">
                        <a16:creationId xmlns:a16="http://schemas.microsoft.com/office/drawing/2014/main" id="{94826A47-27EF-4AFC-8DF7-8B66C3638BF5}"/>
                      </a:ext>
                    </a:extLst>
                  </p:cNvPr>
                  <p:cNvSpPr/>
                  <p:nvPr/>
                </p:nvSpPr>
                <p:spPr>
                  <a:xfrm>
                    <a:off x="4160700" y="509525"/>
                    <a:ext cx="866225" cy="12520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649" h="50082" extrusionOk="0">
                        <a:moveTo>
                          <a:pt x="34649" y="1"/>
                        </a:moveTo>
                        <a:lnTo>
                          <a:pt x="0" y="20008"/>
                        </a:lnTo>
                        <a:lnTo>
                          <a:pt x="0" y="50081"/>
                        </a:lnTo>
                        <a:lnTo>
                          <a:pt x="34649" y="30089"/>
                        </a:lnTo>
                        <a:lnTo>
                          <a:pt x="27747" y="19031"/>
                        </a:lnTo>
                        <a:lnTo>
                          <a:pt x="34649" y="1"/>
                        </a:lnTo>
                        <a:close/>
                      </a:path>
                    </a:pathLst>
                  </a:custGeom>
                  <a:solidFill>
                    <a:srgbClr val="295568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30" name="Google Shape;357;p24">
                    <a:extLst>
                      <a:ext uri="{FF2B5EF4-FFF2-40B4-BE49-F238E27FC236}">
                        <a16:creationId xmlns:a16="http://schemas.microsoft.com/office/drawing/2014/main" id="{6A58D096-0488-4720-B478-F0A1D45DB21E}"/>
                      </a:ext>
                    </a:extLst>
                  </p:cNvPr>
                  <p:cNvSpPr/>
                  <p:nvPr/>
                </p:nvSpPr>
                <p:spPr>
                  <a:xfrm>
                    <a:off x="4107200" y="951175"/>
                    <a:ext cx="107425" cy="13501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297" h="54005" extrusionOk="0">
                        <a:moveTo>
                          <a:pt x="2140" y="0"/>
                        </a:moveTo>
                        <a:cubicBezTo>
                          <a:pt x="962" y="0"/>
                          <a:pt x="0" y="962"/>
                          <a:pt x="0" y="2140"/>
                        </a:cubicBezTo>
                        <a:lnTo>
                          <a:pt x="0" y="51864"/>
                        </a:lnTo>
                        <a:cubicBezTo>
                          <a:pt x="0" y="53043"/>
                          <a:pt x="962" y="54005"/>
                          <a:pt x="2140" y="54005"/>
                        </a:cubicBezTo>
                        <a:cubicBezTo>
                          <a:pt x="3335" y="54005"/>
                          <a:pt x="4296" y="53043"/>
                          <a:pt x="4296" y="51864"/>
                        </a:cubicBezTo>
                        <a:lnTo>
                          <a:pt x="4296" y="2140"/>
                        </a:lnTo>
                        <a:cubicBezTo>
                          <a:pt x="4296" y="962"/>
                          <a:pt x="3335" y="0"/>
                          <a:pt x="2140" y="0"/>
                        </a:cubicBezTo>
                        <a:close/>
                      </a:path>
                    </a:pathLst>
                  </a:custGeom>
                  <a:solidFill>
                    <a:srgbClr val="3E738A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</p:grpSp>
      <p:sp>
        <p:nvSpPr>
          <p:cNvPr id="237" name="Rectangle 236">
            <a:extLst>
              <a:ext uri="{FF2B5EF4-FFF2-40B4-BE49-F238E27FC236}">
                <a16:creationId xmlns:a16="http://schemas.microsoft.com/office/drawing/2014/main" id="{5EFB39D1-CC84-4C12-8715-F8F9B71C4D1C}"/>
              </a:ext>
            </a:extLst>
          </p:cNvPr>
          <p:cNvSpPr/>
          <p:nvPr/>
        </p:nvSpPr>
        <p:spPr>
          <a:xfrm>
            <a:off x="-63342" y="202053"/>
            <a:ext cx="2070735" cy="56116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04A8BBD-DA5C-481F-82CF-3CEBD9B201E4}"/>
              </a:ext>
            </a:extLst>
          </p:cNvPr>
          <p:cNvGrpSpPr/>
          <p:nvPr/>
        </p:nvGrpSpPr>
        <p:grpSpPr>
          <a:xfrm>
            <a:off x="192880" y="271036"/>
            <a:ext cx="1814514" cy="423201"/>
            <a:chOff x="192880" y="260622"/>
            <a:chExt cx="1814514" cy="423201"/>
          </a:xfrm>
        </p:grpSpPr>
        <p:sp>
          <p:nvSpPr>
            <p:cNvPr id="239" name="Google Shape;163;p19">
              <a:extLst>
                <a:ext uri="{FF2B5EF4-FFF2-40B4-BE49-F238E27FC236}">
                  <a16:creationId xmlns:a16="http://schemas.microsoft.com/office/drawing/2014/main" id="{1A9A7F3D-CA04-40C1-80ED-7D215FFFD19E}"/>
                </a:ext>
              </a:extLst>
            </p:cNvPr>
            <p:cNvSpPr txBox="1">
              <a:spLocks/>
            </p:cNvSpPr>
            <p:nvPr/>
          </p:nvSpPr>
          <p:spPr>
            <a:xfrm>
              <a:off x="192882" y="260622"/>
              <a:ext cx="1814512" cy="22201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>
                  <a:solidFill>
                    <a:schemeClr val="bg1"/>
                  </a:solidFill>
                  <a:latin typeface="Montserrat Medium" panose="00000600000000000000" pitchFamily="2" charset="0"/>
                </a:rPr>
                <a:t>Goals</a:t>
              </a:r>
              <a:endParaRPr lang="en-US">
                <a:solidFill>
                  <a:schemeClr val="bg1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240" name="Google Shape;202;p22">
              <a:extLst>
                <a:ext uri="{FF2B5EF4-FFF2-40B4-BE49-F238E27FC236}">
                  <a16:creationId xmlns:a16="http://schemas.microsoft.com/office/drawing/2014/main" id="{21863CB6-6D0F-4410-899D-D4A74B60FB9D}"/>
                </a:ext>
              </a:extLst>
            </p:cNvPr>
            <p:cNvSpPr txBox="1">
              <a:spLocks/>
            </p:cNvSpPr>
            <p:nvPr/>
          </p:nvSpPr>
          <p:spPr>
            <a:xfrm>
              <a:off x="192880" y="482636"/>
              <a:ext cx="1814513" cy="20118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 sz="900">
                  <a:solidFill>
                    <a:srgbClr val="D0F09F"/>
                  </a:solidFill>
                  <a:latin typeface="Montserrat" panose="00000500000000000000" pitchFamily="2" charset="0"/>
                </a:rPr>
                <a:t>Project scope</a:t>
              </a:r>
              <a:endParaRPr lang="en-US" sz="900">
                <a:solidFill>
                  <a:srgbClr val="D0F09F"/>
                </a:solidFill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8085481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180" descr="Background pattern&#10;&#10;Description automatically generated">
            <a:extLst>
              <a:ext uri="{FF2B5EF4-FFF2-40B4-BE49-F238E27FC236}">
                <a16:creationId xmlns:a16="http://schemas.microsoft.com/office/drawing/2014/main" id="{10483029-6C8D-4D22-AAAF-38ECC70B06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50969" y="5186402"/>
            <a:ext cx="1587601" cy="284387"/>
          </a:xfrm>
          <a:prstGeom prst="rect">
            <a:avLst/>
          </a:prstGeom>
          <a:noFill/>
          <a:effectLst>
            <a:softEdge rad="889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0B3976-1725-434A-AA68-2E9F6B67CBDB}"/>
              </a:ext>
            </a:extLst>
          </p:cNvPr>
          <p:cNvSpPr/>
          <p:nvPr/>
        </p:nvSpPr>
        <p:spPr>
          <a:xfrm>
            <a:off x="-63342" y="202053"/>
            <a:ext cx="2070735" cy="56116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29B958-5B15-440E-A52F-4BB543080B9B}"/>
              </a:ext>
            </a:extLst>
          </p:cNvPr>
          <p:cNvGrpSpPr/>
          <p:nvPr/>
        </p:nvGrpSpPr>
        <p:grpSpPr>
          <a:xfrm>
            <a:off x="192880" y="271036"/>
            <a:ext cx="1814514" cy="423201"/>
            <a:chOff x="192880" y="260622"/>
            <a:chExt cx="1814514" cy="423201"/>
          </a:xfrm>
        </p:grpSpPr>
        <p:sp>
          <p:nvSpPr>
            <p:cNvPr id="14" name="Google Shape;163;p19">
              <a:extLst>
                <a:ext uri="{FF2B5EF4-FFF2-40B4-BE49-F238E27FC236}">
                  <a16:creationId xmlns:a16="http://schemas.microsoft.com/office/drawing/2014/main" id="{4C0ABD61-67AE-462D-8D6B-4FB4DB6EA312}"/>
                </a:ext>
              </a:extLst>
            </p:cNvPr>
            <p:cNvSpPr txBox="1">
              <a:spLocks/>
            </p:cNvSpPr>
            <p:nvPr/>
          </p:nvSpPr>
          <p:spPr>
            <a:xfrm>
              <a:off x="192882" y="260622"/>
              <a:ext cx="1814512" cy="22201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>
                  <a:solidFill>
                    <a:schemeClr val="bg1"/>
                  </a:solidFill>
                  <a:latin typeface="Montserrat Medium" panose="00000600000000000000" pitchFamily="2" charset="0"/>
                </a:rPr>
                <a:t>Research report</a:t>
              </a:r>
              <a:endParaRPr lang="en-US">
                <a:solidFill>
                  <a:schemeClr val="bg1"/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15" name="Google Shape;202;p22">
              <a:extLst>
                <a:ext uri="{FF2B5EF4-FFF2-40B4-BE49-F238E27FC236}">
                  <a16:creationId xmlns:a16="http://schemas.microsoft.com/office/drawing/2014/main" id="{65592D5D-ED69-4190-B2C6-4B126D4A7E89}"/>
                </a:ext>
              </a:extLst>
            </p:cNvPr>
            <p:cNvSpPr txBox="1">
              <a:spLocks/>
            </p:cNvSpPr>
            <p:nvPr/>
          </p:nvSpPr>
          <p:spPr>
            <a:xfrm>
              <a:off x="192880" y="482636"/>
              <a:ext cx="1814513" cy="20118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 sz="900">
                  <a:solidFill>
                    <a:srgbClr val="A8DBA7"/>
                  </a:solidFill>
                  <a:latin typeface="Montserrat" panose="00000500000000000000" pitchFamily="2" charset="0"/>
                </a:rPr>
                <a:t>Brainstorming stage</a:t>
              </a:r>
              <a:endParaRPr lang="en-US" sz="900">
                <a:solidFill>
                  <a:srgbClr val="A8DBA7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DBCD134-98ED-431B-83DB-1EA45A5B0FA7}"/>
              </a:ext>
            </a:extLst>
          </p:cNvPr>
          <p:cNvSpPr txBox="1"/>
          <p:nvPr/>
        </p:nvSpPr>
        <p:spPr>
          <a:xfrm>
            <a:off x="357912" y="1000993"/>
            <a:ext cx="16494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Montserrat" panose="00000500000000000000" pitchFamily="2" charset="0"/>
              </a:rPr>
              <a:t>Market need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8C5D2E4-9241-44D9-B025-9DCAAD44660F}"/>
              </a:ext>
            </a:extLst>
          </p:cNvPr>
          <p:cNvSpPr txBox="1"/>
          <p:nvPr/>
        </p:nvSpPr>
        <p:spPr>
          <a:xfrm>
            <a:off x="1742661" y="1007823"/>
            <a:ext cx="4704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rgbClr val="A8DBA7"/>
                </a:solidFill>
                <a:latin typeface="Montserrat" panose="00000500000000000000" pitchFamily="2" charset="0"/>
              </a:rPr>
              <a:t>Agriculture is becoming more technologically advanced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F4D5CE7-BDF9-4121-8436-635BD80B2EC6}"/>
              </a:ext>
            </a:extLst>
          </p:cNvPr>
          <p:cNvSpPr txBox="1"/>
          <p:nvPr/>
        </p:nvSpPr>
        <p:spPr>
          <a:xfrm>
            <a:off x="1742661" y="1265127"/>
            <a:ext cx="4704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>
                <a:solidFill>
                  <a:srgbClr val="A8DBA7"/>
                </a:solidFill>
              </a:defRPr>
            </a:lvl1pPr>
          </a:lstStyle>
          <a:p>
            <a:r>
              <a:rPr lang="en-US" sz="1100">
                <a:latin typeface="Montserrat" panose="00000500000000000000" pitchFamily="2" charset="0"/>
              </a:rPr>
              <a:t>Creating and growing agricultural industries in using high-tech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77570A2B-9EE7-42EA-95E9-43D894C540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553164"/>
              </p:ext>
            </p:extLst>
          </p:nvPr>
        </p:nvGraphicFramePr>
        <p:xfrm>
          <a:off x="861390" y="2117393"/>
          <a:ext cx="7415623" cy="1932092"/>
        </p:xfrm>
        <a:graphic>
          <a:graphicData uri="http://schemas.openxmlformats.org/drawingml/2006/table">
            <a:tbl>
              <a:tblPr/>
              <a:tblGrid>
                <a:gridCol w="3724157">
                  <a:extLst>
                    <a:ext uri="{9D8B030D-6E8A-4147-A177-3AD203B41FA5}">
                      <a16:colId xmlns:a16="http://schemas.microsoft.com/office/drawing/2014/main" val="4063893052"/>
                    </a:ext>
                  </a:extLst>
                </a:gridCol>
                <a:gridCol w="3691466">
                  <a:extLst>
                    <a:ext uri="{9D8B030D-6E8A-4147-A177-3AD203B41FA5}">
                      <a16:colId xmlns:a16="http://schemas.microsoft.com/office/drawing/2014/main" val="2746423343"/>
                    </a:ext>
                  </a:extLst>
                </a:gridCol>
              </a:tblGrid>
              <a:tr h="312153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Strengths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Weakness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633799">
                <a:tc>
                  <a:txBody>
                    <a:bodyPr/>
                    <a:lstStyle/>
                    <a:p>
                      <a:pPr marL="0" indent="0" rtl="0" fontAlgn="ctr"/>
                      <a:r>
                        <a:rPr lang="en-US" sz="10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Agricultural is the key economic sector of Viet Nam.</a:t>
                      </a:r>
                    </a:p>
                    <a:p>
                      <a:pPr marL="0" indent="0" rtl="0" fontAlgn="ctr"/>
                      <a:r>
                        <a:rPr lang="en-US" sz="10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Many tools for data collection, analysis, and statistics.</a:t>
                      </a:r>
                      <a:endParaRPr lang="en-US" sz="1000" b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The need for supply chain partners.</a:t>
                      </a:r>
                    </a:p>
                    <a:p>
                      <a:pPr rtl="0" fontAlgn="ctr"/>
                      <a:r>
                        <a:rPr lang="en-US" sz="10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High-tech farm can be prey expensive.</a:t>
                      </a:r>
                      <a:endParaRPr lang="en-US" sz="1000" b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  <a:tr h="29917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Oppounities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Threats</a:t>
                      </a:r>
                      <a:r>
                        <a:rPr lang="en-US" sz="1000"/>
                        <a:t> </a:t>
                      </a:r>
                      <a:endParaRPr lang="en-US" sz="1000" b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868665"/>
                  </a:ext>
                </a:extLst>
              </a:tr>
              <a:tr h="686967"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The government promotes technology in agriculture.</a:t>
                      </a:r>
                    </a:p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People tend to buy clean, safe products from food chains.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A diverse range of plants, it is challenging to cover.</a:t>
                      </a:r>
                    </a:p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Agriculture’s aging population.</a:t>
                      </a:r>
                    </a:p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Data-theft with consumers and suppliers.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708934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CDABA29B-581F-4B70-AC7D-34D98C0761DA}"/>
              </a:ext>
            </a:extLst>
          </p:cNvPr>
          <p:cNvGrpSpPr/>
          <p:nvPr/>
        </p:nvGrpSpPr>
        <p:grpSpPr>
          <a:xfrm>
            <a:off x="861390" y="4248355"/>
            <a:ext cx="7421219" cy="307777"/>
            <a:chOff x="972025" y="4167809"/>
            <a:chExt cx="7421219" cy="307777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103E2CD-B910-4E06-9156-3434102EF70F}"/>
                </a:ext>
              </a:extLst>
            </p:cNvPr>
            <p:cNvSpPr txBox="1"/>
            <p:nvPr/>
          </p:nvSpPr>
          <p:spPr>
            <a:xfrm>
              <a:off x="1250321" y="4167809"/>
              <a:ext cx="714292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rgbClr val="A8DBA7"/>
                  </a:solidFill>
                  <a:latin typeface="Montserrat" panose="00000500000000000000" pitchFamily="2" charset="0"/>
                </a:rPr>
                <a:t>Make a basic platform, attract users at the initial stage.</a:t>
              </a:r>
            </a:p>
          </p:txBody>
        </p:sp>
        <p:pic>
          <p:nvPicPr>
            <p:cNvPr id="20" name="Graphic 19" descr="Back with solid fill">
              <a:extLst>
                <a:ext uri="{FF2B5EF4-FFF2-40B4-BE49-F238E27FC236}">
                  <a16:creationId xmlns:a16="http://schemas.microsoft.com/office/drawing/2014/main" id="{07C4EE45-5840-432C-A6D7-850F8EA8E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972025" y="4167809"/>
              <a:ext cx="278296" cy="278296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8C80495A-8D4B-4795-A5C9-578CF1C3FF72}"/>
              </a:ext>
            </a:extLst>
          </p:cNvPr>
          <p:cNvSpPr txBox="1"/>
          <p:nvPr/>
        </p:nvSpPr>
        <p:spPr>
          <a:xfrm>
            <a:off x="357912" y="1683565"/>
            <a:ext cx="16494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Montserrat" panose="00000500000000000000" pitchFamily="2" charset="0"/>
              </a:rPr>
              <a:t>SWOT analysis</a:t>
            </a:r>
          </a:p>
        </p:txBody>
      </p:sp>
    </p:spTree>
    <p:extLst>
      <p:ext uri="{BB962C8B-B14F-4D97-AF65-F5344CB8AC3E}">
        <p14:creationId xmlns:p14="http://schemas.microsoft.com/office/powerpoint/2010/main" val="3793916309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180" descr="Background pattern&#10;&#10;Description automatically generated">
            <a:extLst>
              <a:ext uri="{FF2B5EF4-FFF2-40B4-BE49-F238E27FC236}">
                <a16:creationId xmlns:a16="http://schemas.microsoft.com/office/drawing/2014/main" id="{10483029-6C8D-4D22-AAAF-38ECC70B06F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63073" y="5352054"/>
            <a:ext cx="1587601" cy="284387"/>
          </a:xfrm>
          <a:prstGeom prst="rect">
            <a:avLst/>
          </a:prstGeom>
          <a:noFill/>
          <a:effectLst>
            <a:softEdge rad="889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0B3976-1725-434A-AA68-2E9F6B67CBDB}"/>
              </a:ext>
            </a:extLst>
          </p:cNvPr>
          <p:cNvSpPr/>
          <p:nvPr/>
        </p:nvSpPr>
        <p:spPr>
          <a:xfrm>
            <a:off x="-63342" y="202053"/>
            <a:ext cx="2070735" cy="561166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29B958-5B15-440E-A52F-4BB543080B9B}"/>
              </a:ext>
            </a:extLst>
          </p:cNvPr>
          <p:cNvGrpSpPr/>
          <p:nvPr/>
        </p:nvGrpSpPr>
        <p:grpSpPr>
          <a:xfrm>
            <a:off x="192880" y="271036"/>
            <a:ext cx="1814514" cy="423201"/>
            <a:chOff x="192880" y="260622"/>
            <a:chExt cx="1814514" cy="423201"/>
          </a:xfrm>
        </p:grpSpPr>
        <p:sp>
          <p:nvSpPr>
            <p:cNvPr id="14" name="Google Shape;163;p19">
              <a:extLst>
                <a:ext uri="{FF2B5EF4-FFF2-40B4-BE49-F238E27FC236}">
                  <a16:creationId xmlns:a16="http://schemas.microsoft.com/office/drawing/2014/main" id="{4C0ABD61-67AE-462D-8D6B-4FB4DB6EA312}"/>
                </a:ext>
              </a:extLst>
            </p:cNvPr>
            <p:cNvSpPr txBox="1">
              <a:spLocks/>
            </p:cNvSpPr>
            <p:nvPr/>
          </p:nvSpPr>
          <p:spPr>
            <a:xfrm>
              <a:off x="192882" y="260622"/>
              <a:ext cx="1814512" cy="22201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US">
                  <a:solidFill>
                    <a:schemeClr val="bg1"/>
                  </a:solidFill>
                  <a:latin typeface="Montserrat Medium" panose="00000600000000000000" pitchFamily="2" charset="0"/>
                </a:rPr>
                <a:t>Planning</a:t>
              </a:r>
            </a:p>
          </p:txBody>
        </p:sp>
        <p:sp>
          <p:nvSpPr>
            <p:cNvPr id="15" name="Google Shape;202;p22">
              <a:extLst>
                <a:ext uri="{FF2B5EF4-FFF2-40B4-BE49-F238E27FC236}">
                  <a16:creationId xmlns:a16="http://schemas.microsoft.com/office/drawing/2014/main" id="{65592D5D-ED69-4190-B2C6-4B126D4A7E89}"/>
                </a:ext>
              </a:extLst>
            </p:cNvPr>
            <p:cNvSpPr txBox="1">
              <a:spLocks/>
            </p:cNvSpPr>
            <p:nvPr/>
          </p:nvSpPr>
          <p:spPr>
            <a:xfrm>
              <a:off x="192880" y="482636"/>
              <a:ext cx="1814513" cy="20118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vi-VN" sz="900">
                  <a:solidFill>
                    <a:srgbClr val="A8DBA7"/>
                  </a:solidFill>
                  <a:latin typeface="Montserrat" panose="00000500000000000000" pitchFamily="2" charset="0"/>
                </a:rPr>
                <a:t>Brainstorming stage</a:t>
              </a:r>
              <a:endParaRPr lang="en-US" sz="900">
                <a:solidFill>
                  <a:srgbClr val="A8DBA7"/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DBCD134-98ED-431B-83DB-1EA45A5B0FA7}"/>
              </a:ext>
            </a:extLst>
          </p:cNvPr>
          <p:cNvSpPr txBox="1"/>
          <p:nvPr/>
        </p:nvSpPr>
        <p:spPr>
          <a:xfrm>
            <a:off x="357912" y="1000993"/>
            <a:ext cx="16494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Target Customer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C80495A-8D4B-4795-A5C9-578CF1C3FF72}"/>
              </a:ext>
            </a:extLst>
          </p:cNvPr>
          <p:cNvSpPr txBox="1"/>
          <p:nvPr/>
        </p:nvSpPr>
        <p:spPr>
          <a:xfrm>
            <a:off x="357912" y="1834629"/>
            <a:ext cx="16494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Montserrat" panose="00000500000000000000" pitchFamily="2" charset="0"/>
              </a:rPr>
              <a:t>Profit model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099144-369F-40CC-B590-926F5847099D}"/>
              </a:ext>
            </a:extLst>
          </p:cNvPr>
          <p:cNvSpPr txBox="1"/>
          <p:nvPr/>
        </p:nvSpPr>
        <p:spPr>
          <a:xfrm>
            <a:off x="2007393" y="1004987"/>
            <a:ext cx="284648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r>
              <a:rPr lang="en-US">
                <a:latin typeface="Montserrat" panose="00000500000000000000" pitchFamily="2" charset="0"/>
              </a:rPr>
              <a:t>Gender: All gender </a:t>
            </a:r>
          </a:p>
          <a:p>
            <a:r>
              <a:rPr lang="en-US">
                <a:latin typeface="Montserrat" panose="00000500000000000000" pitchFamily="2" charset="0"/>
              </a:rPr>
              <a:t>Age: Gen X – Gen Z </a:t>
            </a:r>
          </a:p>
          <a:p>
            <a:r>
              <a:rPr lang="en-US">
                <a:latin typeface="Montserrat" panose="00000500000000000000" pitchFamily="2" charset="0"/>
              </a:rPr>
              <a:t>Hobbies: Agriculture, Investment.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E8B776-EE04-4FB5-990B-62A6D328178E}"/>
              </a:ext>
            </a:extLst>
          </p:cNvPr>
          <p:cNvSpPr txBox="1"/>
          <p:nvPr/>
        </p:nvSpPr>
        <p:spPr>
          <a:xfrm>
            <a:off x="5585792" y="970215"/>
            <a:ext cx="13943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rgbClr val="D0F09F"/>
                </a:solidFill>
                <a:latin typeface="Montserrat" panose="00000500000000000000" pitchFamily="2" charset="0"/>
              </a:rPr>
              <a:t>The farmers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15FABD1-F739-4D20-AFD3-127CF29D7655}"/>
              </a:ext>
            </a:extLst>
          </p:cNvPr>
          <p:cNvSpPr txBox="1"/>
          <p:nvPr/>
        </p:nvSpPr>
        <p:spPr>
          <a:xfrm>
            <a:off x="5585792" y="1153572"/>
            <a:ext cx="13943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rgbClr val="A8DBA7"/>
                </a:solidFill>
                <a:latin typeface="Montserrat" panose="00000500000000000000" pitchFamily="2" charset="0"/>
              </a:rPr>
              <a:t>The youngsters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24DB4C-79E7-4E3B-916F-826726E073A5}"/>
              </a:ext>
            </a:extLst>
          </p:cNvPr>
          <p:cNvSpPr txBox="1"/>
          <p:nvPr/>
        </p:nvSpPr>
        <p:spPr>
          <a:xfrm>
            <a:off x="5585792" y="1375788"/>
            <a:ext cx="139436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>
                <a:solidFill>
                  <a:srgbClr val="589EA5"/>
                </a:solidFill>
                <a:latin typeface="Montserrat" panose="00000500000000000000" pitchFamily="2" charset="0"/>
              </a:rPr>
              <a:t>The merchants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351989-3C3A-468B-8F76-C2A4F0CF56FE}"/>
              </a:ext>
            </a:extLst>
          </p:cNvPr>
          <p:cNvSpPr txBox="1"/>
          <p:nvPr/>
        </p:nvSpPr>
        <p:spPr>
          <a:xfrm>
            <a:off x="2154901" y="2680003"/>
            <a:ext cx="122076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r>
              <a:rPr lang="en-US">
                <a:latin typeface="Montserrat" panose="00000500000000000000" pitchFamily="2" charset="0"/>
              </a:rPr>
              <a:t>Cost of IPO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94C5BD-AD6B-4EE9-90A1-D36519D626E5}"/>
              </a:ext>
            </a:extLst>
          </p:cNvPr>
          <p:cNvSpPr txBox="1"/>
          <p:nvPr/>
        </p:nvSpPr>
        <p:spPr>
          <a:xfrm>
            <a:off x="1036096" y="2852380"/>
            <a:ext cx="11347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 b="1">
                <a:solidFill>
                  <a:srgbClr val="D0F09F"/>
                </a:solidFill>
                <a:latin typeface="Montserrat" panose="00000500000000000000" pitchFamily="2" charset="0"/>
              </a:defRPr>
            </a:lvl1pPr>
          </a:lstStyle>
          <a:p>
            <a:pPr algn="r"/>
            <a:r>
              <a:rPr lang="en-US"/>
              <a:t>Investment</a:t>
            </a:r>
          </a:p>
        </p:txBody>
      </p:sp>
      <p:cxnSp>
        <p:nvCxnSpPr>
          <p:cNvPr id="36" name="Google Shape;475;p27">
            <a:extLst>
              <a:ext uri="{FF2B5EF4-FFF2-40B4-BE49-F238E27FC236}">
                <a16:creationId xmlns:a16="http://schemas.microsoft.com/office/drawing/2014/main" id="{5D78477B-0B76-48FD-80ED-9B54F26B1609}"/>
              </a:ext>
            </a:extLst>
          </p:cNvPr>
          <p:cNvCxnSpPr>
            <a:cxnSpLocks/>
          </p:cNvCxnSpPr>
          <p:nvPr/>
        </p:nvCxnSpPr>
        <p:spPr>
          <a:xfrm flipH="1">
            <a:off x="2246521" y="2918006"/>
            <a:ext cx="161903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" name="Google Shape;476;p27">
            <a:extLst>
              <a:ext uri="{FF2B5EF4-FFF2-40B4-BE49-F238E27FC236}">
                <a16:creationId xmlns:a16="http://schemas.microsoft.com/office/drawing/2014/main" id="{DEC3965C-DBAD-4479-802C-602315B0124E}"/>
              </a:ext>
            </a:extLst>
          </p:cNvPr>
          <p:cNvCxnSpPr>
            <a:cxnSpLocks/>
          </p:cNvCxnSpPr>
          <p:nvPr/>
        </p:nvCxnSpPr>
        <p:spPr>
          <a:xfrm flipH="1">
            <a:off x="2246521" y="3251707"/>
            <a:ext cx="230668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8" name="Google Shape;477;p27">
            <a:extLst>
              <a:ext uri="{FF2B5EF4-FFF2-40B4-BE49-F238E27FC236}">
                <a16:creationId xmlns:a16="http://schemas.microsoft.com/office/drawing/2014/main" id="{92C11DE6-B725-46B3-817A-FCACA2832085}"/>
              </a:ext>
            </a:extLst>
          </p:cNvPr>
          <p:cNvCxnSpPr>
            <a:cxnSpLocks/>
          </p:cNvCxnSpPr>
          <p:nvPr/>
        </p:nvCxnSpPr>
        <p:spPr>
          <a:xfrm flipH="1">
            <a:off x="2246521" y="3578362"/>
            <a:ext cx="284477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478;p27">
            <a:extLst>
              <a:ext uri="{FF2B5EF4-FFF2-40B4-BE49-F238E27FC236}">
                <a16:creationId xmlns:a16="http://schemas.microsoft.com/office/drawing/2014/main" id="{B0C6FFED-4C06-49D2-9371-B4CCD7587DCD}"/>
              </a:ext>
            </a:extLst>
          </p:cNvPr>
          <p:cNvCxnSpPr>
            <a:cxnSpLocks/>
          </p:cNvCxnSpPr>
          <p:nvPr/>
        </p:nvCxnSpPr>
        <p:spPr>
          <a:xfrm flipH="1">
            <a:off x="2246521" y="3903335"/>
            <a:ext cx="330540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0" name="Google Shape;483;p27">
            <a:extLst>
              <a:ext uri="{FF2B5EF4-FFF2-40B4-BE49-F238E27FC236}">
                <a16:creationId xmlns:a16="http://schemas.microsoft.com/office/drawing/2014/main" id="{7DA13AA9-D65C-4CDA-89F0-CF54185956D1}"/>
              </a:ext>
            </a:extLst>
          </p:cNvPr>
          <p:cNvGrpSpPr/>
          <p:nvPr/>
        </p:nvGrpSpPr>
        <p:grpSpPr>
          <a:xfrm>
            <a:off x="3818975" y="1873454"/>
            <a:ext cx="3687948" cy="2188103"/>
            <a:chOff x="238125" y="727225"/>
            <a:chExt cx="7141650" cy="4237225"/>
          </a:xfrm>
        </p:grpSpPr>
        <p:sp>
          <p:nvSpPr>
            <p:cNvPr id="41" name="Google Shape;484;p27">
              <a:extLst>
                <a:ext uri="{FF2B5EF4-FFF2-40B4-BE49-F238E27FC236}">
                  <a16:creationId xmlns:a16="http://schemas.microsoft.com/office/drawing/2014/main" id="{B647BD60-9DEF-42B0-8C7F-6E1DDC242C27}"/>
                </a:ext>
              </a:extLst>
            </p:cNvPr>
            <p:cNvSpPr/>
            <p:nvPr/>
          </p:nvSpPr>
          <p:spPr>
            <a:xfrm>
              <a:off x="238125" y="727225"/>
              <a:ext cx="3991575" cy="2296350"/>
            </a:xfrm>
            <a:custGeom>
              <a:avLst/>
              <a:gdLst/>
              <a:ahLst/>
              <a:cxnLst/>
              <a:rect l="l" t="t" r="r" b="b"/>
              <a:pathLst>
                <a:path w="159663" h="91854" extrusionOk="0">
                  <a:moveTo>
                    <a:pt x="138906" y="0"/>
                  </a:moveTo>
                  <a:lnTo>
                    <a:pt x="0" y="79863"/>
                  </a:lnTo>
                  <a:lnTo>
                    <a:pt x="20756" y="91854"/>
                  </a:lnTo>
                  <a:lnTo>
                    <a:pt x="159663" y="11991"/>
                  </a:lnTo>
                  <a:lnTo>
                    <a:pt x="138906" y="0"/>
                  </a:lnTo>
                  <a:close/>
                </a:path>
              </a:pathLst>
            </a:custGeom>
            <a:solidFill>
              <a:srgbClr val="4F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85;p27">
              <a:extLst>
                <a:ext uri="{FF2B5EF4-FFF2-40B4-BE49-F238E27FC236}">
                  <a16:creationId xmlns:a16="http://schemas.microsoft.com/office/drawing/2014/main" id="{545F8DD2-3171-41A0-AA19-B542F0450CF1}"/>
                </a:ext>
              </a:extLst>
            </p:cNvPr>
            <p:cNvSpPr/>
            <p:nvPr/>
          </p:nvSpPr>
          <p:spPr>
            <a:xfrm>
              <a:off x="241300" y="1182975"/>
              <a:ext cx="2365350" cy="1371050"/>
            </a:xfrm>
            <a:custGeom>
              <a:avLst/>
              <a:gdLst/>
              <a:ahLst/>
              <a:cxnLst/>
              <a:rect l="l" t="t" r="r" b="b"/>
              <a:pathLst>
                <a:path w="94614" h="54842" extrusionOk="0">
                  <a:moveTo>
                    <a:pt x="73836" y="1"/>
                  </a:moveTo>
                  <a:lnTo>
                    <a:pt x="0" y="42850"/>
                  </a:lnTo>
                  <a:lnTo>
                    <a:pt x="20757" y="54841"/>
                  </a:lnTo>
                  <a:lnTo>
                    <a:pt x="94614" y="11992"/>
                  </a:lnTo>
                  <a:lnTo>
                    <a:pt x="73836" y="1"/>
                  </a:ln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86;p27">
              <a:extLst>
                <a:ext uri="{FF2B5EF4-FFF2-40B4-BE49-F238E27FC236}">
                  <a16:creationId xmlns:a16="http://schemas.microsoft.com/office/drawing/2014/main" id="{B82AE840-462B-40CE-8DE8-3A5FB525C466}"/>
                </a:ext>
              </a:extLst>
            </p:cNvPr>
            <p:cNvSpPr/>
            <p:nvPr/>
          </p:nvSpPr>
          <p:spPr>
            <a:xfrm>
              <a:off x="757025" y="1482750"/>
              <a:ext cx="1849625" cy="1551975"/>
            </a:xfrm>
            <a:custGeom>
              <a:avLst/>
              <a:gdLst/>
              <a:ahLst/>
              <a:cxnLst/>
              <a:rect l="l" t="t" r="r" b="b"/>
              <a:pathLst>
                <a:path w="73985" h="62079" extrusionOk="0">
                  <a:moveTo>
                    <a:pt x="73985" y="1"/>
                  </a:moveTo>
                  <a:lnTo>
                    <a:pt x="128" y="42850"/>
                  </a:lnTo>
                  <a:lnTo>
                    <a:pt x="0" y="62079"/>
                  </a:lnTo>
                  <a:lnTo>
                    <a:pt x="73857" y="19229"/>
                  </a:lnTo>
                  <a:lnTo>
                    <a:pt x="73985" y="1"/>
                  </a:lnTo>
                  <a:close/>
                </a:path>
              </a:pathLst>
            </a:custGeom>
            <a:solidFill>
              <a:srgbClr val="A3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87;p27">
              <a:extLst>
                <a:ext uri="{FF2B5EF4-FFF2-40B4-BE49-F238E27FC236}">
                  <a16:creationId xmlns:a16="http://schemas.microsoft.com/office/drawing/2014/main" id="{AAAE5C56-38D0-47F3-A4B5-7A1EE554DF6E}"/>
                </a:ext>
              </a:extLst>
            </p:cNvPr>
            <p:cNvSpPr/>
            <p:nvPr/>
          </p:nvSpPr>
          <p:spPr>
            <a:xfrm>
              <a:off x="238125" y="2254225"/>
              <a:ext cx="522100" cy="780500"/>
            </a:xfrm>
            <a:custGeom>
              <a:avLst/>
              <a:gdLst/>
              <a:ahLst/>
              <a:cxnLst/>
              <a:rect l="l" t="t" r="r" b="b"/>
              <a:pathLst>
                <a:path w="20884" h="31220" extrusionOk="0">
                  <a:moveTo>
                    <a:pt x="127" y="0"/>
                  </a:moveTo>
                  <a:lnTo>
                    <a:pt x="0" y="19228"/>
                  </a:lnTo>
                  <a:lnTo>
                    <a:pt x="20756" y="31220"/>
                  </a:lnTo>
                  <a:lnTo>
                    <a:pt x="20884" y="11991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96BE9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88;p27">
              <a:extLst>
                <a:ext uri="{FF2B5EF4-FFF2-40B4-BE49-F238E27FC236}">
                  <a16:creationId xmlns:a16="http://schemas.microsoft.com/office/drawing/2014/main" id="{759A4CA4-6791-4013-B988-C1504FF803BB}"/>
                </a:ext>
              </a:extLst>
            </p:cNvPr>
            <p:cNvSpPr/>
            <p:nvPr/>
          </p:nvSpPr>
          <p:spPr>
            <a:xfrm>
              <a:off x="1287075" y="1369225"/>
              <a:ext cx="3991575" cy="2296350"/>
            </a:xfrm>
            <a:custGeom>
              <a:avLst/>
              <a:gdLst/>
              <a:ahLst/>
              <a:cxnLst/>
              <a:rect l="l" t="t" r="r" b="b"/>
              <a:pathLst>
                <a:path w="159663" h="91854" extrusionOk="0">
                  <a:moveTo>
                    <a:pt x="138907" y="0"/>
                  </a:moveTo>
                  <a:lnTo>
                    <a:pt x="0" y="79863"/>
                  </a:lnTo>
                  <a:lnTo>
                    <a:pt x="20778" y="91854"/>
                  </a:lnTo>
                  <a:lnTo>
                    <a:pt x="159663" y="11991"/>
                  </a:lnTo>
                  <a:lnTo>
                    <a:pt x="138907" y="0"/>
                  </a:lnTo>
                  <a:close/>
                </a:path>
              </a:pathLst>
            </a:custGeom>
            <a:solidFill>
              <a:srgbClr val="4F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89;p27">
              <a:extLst>
                <a:ext uri="{FF2B5EF4-FFF2-40B4-BE49-F238E27FC236}">
                  <a16:creationId xmlns:a16="http://schemas.microsoft.com/office/drawing/2014/main" id="{492C44A1-04EA-457C-B647-CB0EC7B54970}"/>
                </a:ext>
              </a:extLst>
            </p:cNvPr>
            <p:cNvSpPr/>
            <p:nvPr/>
          </p:nvSpPr>
          <p:spPr>
            <a:xfrm>
              <a:off x="1290250" y="1392550"/>
              <a:ext cx="3121450" cy="1803475"/>
            </a:xfrm>
            <a:custGeom>
              <a:avLst/>
              <a:gdLst/>
              <a:ahLst/>
              <a:cxnLst/>
              <a:rect l="l" t="t" r="r" b="b"/>
              <a:pathLst>
                <a:path w="124858" h="72139" extrusionOk="0">
                  <a:moveTo>
                    <a:pt x="104101" y="1"/>
                  </a:moveTo>
                  <a:lnTo>
                    <a:pt x="1" y="60147"/>
                  </a:lnTo>
                  <a:lnTo>
                    <a:pt x="20757" y="72138"/>
                  </a:lnTo>
                  <a:lnTo>
                    <a:pt x="124857" y="11971"/>
                  </a:lnTo>
                  <a:lnTo>
                    <a:pt x="104101" y="1"/>
                  </a:lnTo>
                  <a:close/>
                </a:path>
              </a:pathLst>
            </a:custGeom>
            <a:solidFill>
              <a:srgbClr val="A8DB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90;p27">
              <a:extLst>
                <a:ext uri="{FF2B5EF4-FFF2-40B4-BE49-F238E27FC236}">
                  <a16:creationId xmlns:a16="http://schemas.microsoft.com/office/drawing/2014/main" id="{00AAEA89-EE48-45D2-B3FB-39A06336D1B9}"/>
                </a:ext>
              </a:extLst>
            </p:cNvPr>
            <p:cNvSpPr/>
            <p:nvPr/>
          </p:nvSpPr>
          <p:spPr>
            <a:xfrm>
              <a:off x="1806500" y="1685975"/>
              <a:ext cx="2605200" cy="1990750"/>
            </a:xfrm>
            <a:custGeom>
              <a:avLst/>
              <a:gdLst/>
              <a:ahLst/>
              <a:cxnLst/>
              <a:rect l="l" t="t" r="r" b="b"/>
              <a:pathLst>
                <a:path w="104208" h="79630" extrusionOk="0">
                  <a:moveTo>
                    <a:pt x="104207" y="0"/>
                  </a:moveTo>
                  <a:lnTo>
                    <a:pt x="107" y="60401"/>
                  </a:lnTo>
                  <a:lnTo>
                    <a:pt x="1" y="79630"/>
                  </a:lnTo>
                  <a:lnTo>
                    <a:pt x="104101" y="19228"/>
                  </a:lnTo>
                  <a:lnTo>
                    <a:pt x="104207" y="0"/>
                  </a:lnTo>
                  <a:close/>
                </a:path>
              </a:pathLst>
            </a:custGeom>
            <a:solidFill>
              <a:srgbClr val="7BBA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91;p27">
              <a:extLst>
                <a:ext uri="{FF2B5EF4-FFF2-40B4-BE49-F238E27FC236}">
                  <a16:creationId xmlns:a16="http://schemas.microsoft.com/office/drawing/2014/main" id="{EB7FAD54-6490-4A2B-8858-2C1C946CF5CD}"/>
                </a:ext>
              </a:extLst>
            </p:cNvPr>
            <p:cNvSpPr/>
            <p:nvPr/>
          </p:nvSpPr>
          <p:spPr>
            <a:xfrm>
              <a:off x="1287075" y="2896225"/>
              <a:ext cx="522125" cy="780500"/>
            </a:xfrm>
            <a:custGeom>
              <a:avLst/>
              <a:gdLst/>
              <a:ahLst/>
              <a:cxnLst/>
              <a:rect l="l" t="t" r="r" b="b"/>
              <a:pathLst>
                <a:path w="20885" h="31220" extrusionOk="0">
                  <a:moveTo>
                    <a:pt x="128" y="0"/>
                  </a:moveTo>
                  <a:lnTo>
                    <a:pt x="0" y="19228"/>
                  </a:lnTo>
                  <a:lnTo>
                    <a:pt x="20778" y="31220"/>
                  </a:lnTo>
                  <a:lnTo>
                    <a:pt x="20884" y="11991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6CA48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2;p27">
              <a:extLst>
                <a:ext uri="{FF2B5EF4-FFF2-40B4-BE49-F238E27FC236}">
                  <a16:creationId xmlns:a16="http://schemas.microsoft.com/office/drawing/2014/main" id="{17AAD1FD-B1AC-4AF5-8C09-05D3F29D4EBC}"/>
                </a:ext>
              </a:extLst>
            </p:cNvPr>
            <p:cNvSpPr/>
            <p:nvPr/>
          </p:nvSpPr>
          <p:spPr>
            <a:xfrm>
              <a:off x="2344000" y="2028200"/>
              <a:ext cx="3991575" cy="2296375"/>
            </a:xfrm>
            <a:custGeom>
              <a:avLst/>
              <a:gdLst/>
              <a:ahLst/>
              <a:cxnLst/>
              <a:rect l="l" t="t" r="r" b="b"/>
              <a:pathLst>
                <a:path w="159663" h="91855" extrusionOk="0">
                  <a:moveTo>
                    <a:pt x="138906" y="0"/>
                  </a:moveTo>
                  <a:lnTo>
                    <a:pt x="0" y="79863"/>
                  </a:lnTo>
                  <a:lnTo>
                    <a:pt x="20756" y="91854"/>
                  </a:lnTo>
                  <a:lnTo>
                    <a:pt x="159663" y="11991"/>
                  </a:lnTo>
                  <a:lnTo>
                    <a:pt x="138906" y="0"/>
                  </a:lnTo>
                  <a:close/>
                </a:path>
              </a:pathLst>
            </a:custGeom>
            <a:solidFill>
              <a:srgbClr val="4F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93;p27">
              <a:extLst>
                <a:ext uri="{FF2B5EF4-FFF2-40B4-BE49-F238E27FC236}">
                  <a16:creationId xmlns:a16="http://schemas.microsoft.com/office/drawing/2014/main" id="{2D1028F3-48A6-4EB3-9B6F-28CA45495DA7}"/>
                </a:ext>
              </a:extLst>
            </p:cNvPr>
            <p:cNvSpPr/>
            <p:nvPr/>
          </p:nvSpPr>
          <p:spPr>
            <a:xfrm>
              <a:off x="2346650" y="1542175"/>
              <a:ext cx="3988925" cy="2312825"/>
            </a:xfrm>
            <a:custGeom>
              <a:avLst/>
              <a:gdLst/>
              <a:ahLst/>
              <a:cxnLst/>
              <a:rect l="l" t="t" r="r" b="b"/>
              <a:pathLst>
                <a:path w="159557" h="92513" extrusionOk="0">
                  <a:moveTo>
                    <a:pt x="138800" y="1"/>
                  </a:moveTo>
                  <a:lnTo>
                    <a:pt x="0" y="80521"/>
                  </a:lnTo>
                  <a:lnTo>
                    <a:pt x="20778" y="92513"/>
                  </a:lnTo>
                  <a:lnTo>
                    <a:pt x="159557" y="11992"/>
                  </a:lnTo>
                  <a:lnTo>
                    <a:pt x="138800" y="1"/>
                  </a:ln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494;p27">
              <a:extLst>
                <a:ext uri="{FF2B5EF4-FFF2-40B4-BE49-F238E27FC236}">
                  <a16:creationId xmlns:a16="http://schemas.microsoft.com/office/drawing/2014/main" id="{DE573EED-0540-40DA-A246-0A665330E7A6}"/>
                </a:ext>
              </a:extLst>
            </p:cNvPr>
            <p:cNvSpPr/>
            <p:nvPr/>
          </p:nvSpPr>
          <p:spPr>
            <a:xfrm>
              <a:off x="2862900" y="1841950"/>
              <a:ext cx="3472675" cy="2493750"/>
            </a:xfrm>
            <a:custGeom>
              <a:avLst/>
              <a:gdLst/>
              <a:ahLst/>
              <a:cxnLst/>
              <a:rect l="l" t="t" r="r" b="b"/>
              <a:pathLst>
                <a:path w="138907" h="99750" extrusionOk="0">
                  <a:moveTo>
                    <a:pt x="138907" y="1"/>
                  </a:moveTo>
                  <a:lnTo>
                    <a:pt x="128" y="80522"/>
                  </a:lnTo>
                  <a:lnTo>
                    <a:pt x="0" y="99750"/>
                  </a:lnTo>
                  <a:lnTo>
                    <a:pt x="138801" y="19229"/>
                  </a:lnTo>
                  <a:lnTo>
                    <a:pt x="138907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495;p27">
              <a:extLst>
                <a:ext uri="{FF2B5EF4-FFF2-40B4-BE49-F238E27FC236}">
                  <a16:creationId xmlns:a16="http://schemas.microsoft.com/office/drawing/2014/main" id="{6CC77132-9B45-4EA6-860D-3E7B9EDD2EE1}"/>
                </a:ext>
              </a:extLst>
            </p:cNvPr>
            <p:cNvSpPr/>
            <p:nvPr/>
          </p:nvSpPr>
          <p:spPr>
            <a:xfrm>
              <a:off x="2344000" y="3555200"/>
              <a:ext cx="522100" cy="780500"/>
            </a:xfrm>
            <a:custGeom>
              <a:avLst/>
              <a:gdLst/>
              <a:ahLst/>
              <a:cxnLst/>
              <a:rect l="l" t="t" r="r" b="b"/>
              <a:pathLst>
                <a:path w="20884" h="31220" extrusionOk="0">
                  <a:moveTo>
                    <a:pt x="106" y="0"/>
                  </a:moveTo>
                  <a:lnTo>
                    <a:pt x="0" y="19229"/>
                  </a:lnTo>
                  <a:lnTo>
                    <a:pt x="20756" y="31220"/>
                  </a:lnTo>
                  <a:lnTo>
                    <a:pt x="20884" y="11992"/>
                  </a:lnTo>
                  <a:lnTo>
                    <a:pt x="106" y="0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96;p27">
              <a:extLst>
                <a:ext uri="{FF2B5EF4-FFF2-40B4-BE49-F238E27FC236}">
                  <a16:creationId xmlns:a16="http://schemas.microsoft.com/office/drawing/2014/main" id="{619B7C55-E4B0-4F6F-BD14-0F6FFD11E6C4}"/>
                </a:ext>
              </a:extLst>
            </p:cNvPr>
            <p:cNvSpPr/>
            <p:nvPr/>
          </p:nvSpPr>
          <p:spPr>
            <a:xfrm>
              <a:off x="3388175" y="2656925"/>
              <a:ext cx="3991600" cy="2296375"/>
            </a:xfrm>
            <a:custGeom>
              <a:avLst/>
              <a:gdLst/>
              <a:ahLst/>
              <a:cxnLst/>
              <a:rect l="l" t="t" r="r" b="b"/>
              <a:pathLst>
                <a:path w="159664" h="91855" extrusionOk="0">
                  <a:moveTo>
                    <a:pt x="138907" y="1"/>
                  </a:moveTo>
                  <a:lnTo>
                    <a:pt x="1" y="79863"/>
                  </a:lnTo>
                  <a:lnTo>
                    <a:pt x="20757" y="91855"/>
                  </a:lnTo>
                  <a:lnTo>
                    <a:pt x="159663" y="11992"/>
                  </a:lnTo>
                  <a:lnTo>
                    <a:pt x="138907" y="1"/>
                  </a:lnTo>
                  <a:close/>
                </a:path>
              </a:pathLst>
            </a:custGeom>
            <a:solidFill>
              <a:srgbClr val="4F5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497;p27">
              <a:extLst>
                <a:ext uri="{FF2B5EF4-FFF2-40B4-BE49-F238E27FC236}">
                  <a16:creationId xmlns:a16="http://schemas.microsoft.com/office/drawing/2014/main" id="{BA5DD455-5258-4BA6-885A-1AEBEC89930F}"/>
                </a:ext>
              </a:extLst>
            </p:cNvPr>
            <p:cNvSpPr/>
            <p:nvPr/>
          </p:nvSpPr>
          <p:spPr>
            <a:xfrm>
              <a:off x="3390825" y="3186975"/>
              <a:ext cx="2235375" cy="1296750"/>
            </a:xfrm>
            <a:custGeom>
              <a:avLst/>
              <a:gdLst/>
              <a:ahLst/>
              <a:cxnLst/>
              <a:rect l="l" t="t" r="r" b="b"/>
              <a:pathLst>
                <a:path w="89415" h="51870" extrusionOk="0">
                  <a:moveTo>
                    <a:pt x="68637" y="1"/>
                  </a:moveTo>
                  <a:lnTo>
                    <a:pt x="1" y="39879"/>
                  </a:lnTo>
                  <a:lnTo>
                    <a:pt x="20778" y="51870"/>
                  </a:lnTo>
                  <a:lnTo>
                    <a:pt x="89414" y="11970"/>
                  </a:lnTo>
                  <a:lnTo>
                    <a:pt x="68637" y="1"/>
                  </a:ln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498;p27">
              <a:extLst>
                <a:ext uri="{FF2B5EF4-FFF2-40B4-BE49-F238E27FC236}">
                  <a16:creationId xmlns:a16="http://schemas.microsoft.com/office/drawing/2014/main" id="{4F8BEB58-ABC5-4FBC-8875-BC6FFBC8EDBD}"/>
                </a:ext>
              </a:extLst>
            </p:cNvPr>
            <p:cNvSpPr/>
            <p:nvPr/>
          </p:nvSpPr>
          <p:spPr>
            <a:xfrm>
              <a:off x="3907075" y="3486225"/>
              <a:ext cx="1719125" cy="1478225"/>
            </a:xfrm>
            <a:custGeom>
              <a:avLst/>
              <a:gdLst/>
              <a:ahLst/>
              <a:cxnLst/>
              <a:rect l="l" t="t" r="r" b="b"/>
              <a:pathLst>
                <a:path w="68765" h="59129" extrusionOk="0">
                  <a:moveTo>
                    <a:pt x="68764" y="0"/>
                  </a:moveTo>
                  <a:lnTo>
                    <a:pt x="128" y="39900"/>
                  </a:lnTo>
                  <a:lnTo>
                    <a:pt x="1" y="59128"/>
                  </a:lnTo>
                  <a:lnTo>
                    <a:pt x="68637" y="19229"/>
                  </a:lnTo>
                  <a:lnTo>
                    <a:pt x="68764" y="0"/>
                  </a:ln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499;p27">
              <a:extLst>
                <a:ext uri="{FF2B5EF4-FFF2-40B4-BE49-F238E27FC236}">
                  <a16:creationId xmlns:a16="http://schemas.microsoft.com/office/drawing/2014/main" id="{8DD0C1A5-150F-4C09-8FF1-7A5A810BC9C8}"/>
                </a:ext>
              </a:extLst>
            </p:cNvPr>
            <p:cNvSpPr/>
            <p:nvPr/>
          </p:nvSpPr>
          <p:spPr>
            <a:xfrm>
              <a:off x="3388175" y="4183925"/>
              <a:ext cx="522125" cy="780525"/>
            </a:xfrm>
            <a:custGeom>
              <a:avLst/>
              <a:gdLst/>
              <a:ahLst/>
              <a:cxnLst/>
              <a:rect l="l" t="t" r="r" b="b"/>
              <a:pathLst>
                <a:path w="20885" h="31221" extrusionOk="0">
                  <a:moveTo>
                    <a:pt x="107" y="1"/>
                  </a:moveTo>
                  <a:lnTo>
                    <a:pt x="1" y="19229"/>
                  </a:lnTo>
                  <a:lnTo>
                    <a:pt x="20757" y="31220"/>
                  </a:lnTo>
                  <a:lnTo>
                    <a:pt x="20884" y="11992"/>
                  </a:lnTo>
                  <a:lnTo>
                    <a:pt x="107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B75BA55B-B6E8-420B-91B4-D79657CB2479}"/>
              </a:ext>
            </a:extLst>
          </p:cNvPr>
          <p:cNvSpPr txBox="1"/>
          <p:nvPr/>
        </p:nvSpPr>
        <p:spPr>
          <a:xfrm>
            <a:off x="2170840" y="3325055"/>
            <a:ext cx="55372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r>
              <a:rPr lang="en-US">
                <a:latin typeface="Montserrat" panose="00000500000000000000" pitchFamily="2" charset="0"/>
              </a:rPr>
              <a:t>Commission from customer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2874C8F-A273-4085-A958-69FAA565A9F7}"/>
              </a:ext>
            </a:extLst>
          </p:cNvPr>
          <p:cNvSpPr txBox="1"/>
          <p:nvPr/>
        </p:nvSpPr>
        <p:spPr>
          <a:xfrm>
            <a:off x="2173353" y="3655689"/>
            <a:ext cx="25256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r>
              <a:rPr lang="en-US">
                <a:latin typeface="Montserrat" panose="00000500000000000000" pitchFamily="2" charset="0"/>
              </a:rPr>
              <a:t>Listed on the market pre-money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9DBDDE-4F93-4EDC-8287-002BCE8A04A3}"/>
              </a:ext>
            </a:extLst>
          </p:cNvPr>
          <p:cNvSpPr txBox="1"/>
          <p:nvPr/>
        </p:nvSpPr>
        <p:spPr>
          <a:xfrm>
            <a:off x="2170840" y="2992594"/>
            <a:ext cx="20947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r>
              <a:rPr lang="en-US">
                <a:latin typeface="Montserrat" panose="00000500000000000000" pitchFamily="2" charset="0"/>
              </a:rPr>
              <a:t>Cost per exchange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AEAB6DE2-CFD0-4969-B21B-EB32335A47DB}"/>
              </a:ext>
            </a:extLst>
          </p:cNvPr>
          <p:cNvSpPr txBox="1"/>
          <p:nvPr/>
        </p:nvSpPr>
        <p:spPr>
          <a:xfrm>
            <a:off x="1308111" y="3524884"/>
            <a:ext cx="85086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 b="1">
                <a:solidFill>
                  <a:srgbClr val="D0F09F"/>
                </a:solidFill>
                <a:latin typeface="Montserrat" panose="00000500000000000000" pitchFamily="2" charset="0"/>
              </a:defRPr>
            </a:lvl1pPr>
          </a:lstStyle>
          <a:p>
            <a:pPr algn="r"/>
            <a:r>
              <a:rPr lang="en-US"/>
              <a:t>E-Com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7E43F40-14E8-4FF9-8195-D99AC9F6F966}"/>
              </a:ext>
            </a:extLst>
          </p:cNvPr>
          <p:cNvSpPr txBox="1"/>
          <p:nvPr/>
        </p:nvSpPr>
        <p:spPr>
          <a:xfrm>
            <a:off x="357911" y="4140748"/>
            <a:ext cx="164948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Montserrat" panose="00000500000000000000" pitchFamily="2" charset="0"/>
              </a:rPr>
              <a:t>Competitors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81318F3-A1B7-422A-A274-46CDCA8A9418}"/>
              </a:ext>
            </a:extLst>
          </p:cNvPr>
          <p:cNvSpPr txBox="1"/>
          <p:nvPr/>
        </p:nvSpPr>
        <p:spPr>
          <a:xfrm>
            <a:off x="1154497" y="4495406"/>
            <a:ext cx="852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defRPr sz="1100" b="1">
                <a:solidFill>
                  <a:srgbClr val="D0F09F"/>
                </a:solidFill>
                <a:latin typeface="Montserrat" panose="00000500000000000000" pitchFamily="2" charset="0"/>
              </a:defRPr>
            </a:lvl1pPr>
          </a:lstStyle>
          <a:p>
            <a:pPr algn="l"/>
            <a:r>
              <a:rPr lang="en-US"/>
              <a:t>Delivery</a:t>
            </a:r>
          </a:p>
        </p:txBody>
      </p:sp>
      <p:pic>
        <p:nvPicPr>
          <p:cNvPr id="2052" name="Picture 4" descr="Grab - Home | Facebook">
            <a:extLst>
              <a:ext uri="{FF2B5EF4-FFF2-40B4-BE49-F238E27FC236}">
                <a16:creationId xmlns:a16="http://schemas.microsoft.com/office/drawing/2014/main" id="{5E5280D3-261D-4F34-B6BB-09F34687B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032" y="4482696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ojek Tech (@gojektech) | Twitter">
            <a:extLst>
              <a:ext uri="{FF2B5EF4-FFF2-40B4-BE49-F238E27FC236}">
                <a16:creationId xmlns:a16="http://schemas.microsoft.com/office/drawing/2014/main" id="{40BAD687-56D9-4A3B-A8BA-BB41120BA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867" y="4482696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Be là tới - Be đến nơi về đến chốn - Now Academy">
            <a:extLst>
              <a:ext uri="{FF2B5EF4-FFF2-40B4-BE49-F238E27FC236}">
                <a16:creationId xmlns:a16="http://schemas.microsoft.com/office/drawing/2014/main" id="{119E3B42-0467-4D7D-B521-5706F6101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702" y="4482696"/>
            <a:ext cx="274320" cy="274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153A1D45-3A9B-4CC8-9333-CD4374B41A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21315" y="4453359"/>
            <a:ext cx="842532" cy="349157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850D6F5A-9FA7-4AF6-AF05-11EED99B64A0}"/>
              </a:ext>
            </a:extLst>
          </p:cNvPr>
          <p:cNvSpPr txBox="1"/>
          <p:nvPr/>
        </p:nvSpPr>
        <p:spPr>
          <a:xfrm>
            <a:off x="4188360" y="4511263"/>
            <a:ext cx="8528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defRPr sz="1100" b="1">
                <a:solidFill>
                  <a:srgbClr val="D0F09F"/>
                </a:solidFill>
                <a:latin typeface="Montserrat" panose="00000500000000000000" pitchFamily="2" charset="0"/>
              </a:defRPr>
            </a:lvl1pPr>
          </a:lstStyle>
          <a:p>
            <a:pPr algn="l"/>
            <a:r>
              <a:rPr lang="en-US"/>
              <a:t>Forum</a:t>
            </a:r>
          </a:p>
        </p:txBody>
      </p:sp>
    </p:spTree>
    <p:extLst>
      <p:ext uri="{BB962C8B-B14F-4D97-AF65-F5344CB8AC3E}">
        <p14:creationId xmlns:p14="http://schemas.microsoft.com/office/powerpoint/2010/main" val="3941486752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Meeting Template">
  <a:themeElements>
    <a:clrScheme name="Simple Light">
      <a:dk1>
        <a:srgbClr val="000000"/>
      </a:dk1>
      <a:lt1>
        <a:srgbClr val="FFFFFF"/>
      </a:lt1>
      <a:dk2>
        <a:srgbClr val="22262D"/>
      </a:dk2>
      <a:lt2>
        <a:srgbClr val="3B424C"/>
      </a:lt2>
      <a:accent1>
        <a:srgbClr val="589EA5"/>
      </a:accent1>
      <a:accent2>
        <a:srgbClr val="77BE9C"/>
      </a:accent2>
      <a:accent3>
        <a:srgbClr val="A8DBA7"/>
      </a:accent3>
      <a:accent4>
        <a:srgbClr val="D0F09F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957</Words>
  <Application>Microsoft Office PowerPoint</Application>
  <PresentationFormat>On-screen Show (16:9)</PresentationFormat>
  <Paragraphs>299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4" baseType="lpstr">
      <vt:lpstr>Unica One</vt:lpstr>
      <vt:lpstr>Montserrat SemiBold</vt:lpstr>
      <vt:lpstr>Montserrat Medium</vt:lpstr>
      <vt:lpstr>Squada One</vt:lpstr>
      <vt:lpstr>Arial</vt:lpstr>
      <vt:lpstr>Montserrat Thin</vt:lpstr>
      <vt:lpstr>Fira Sans Extra Condensed Medium</vt:lpstr>
      <vt:lpstr>Lato Light</vt:lpstr>
      <vt:lpstr>Montserrat</vt:lpstr>
      <vt:lpstr>Montserrat Light</vt:lpstr>
      <vt:lpstr>Meeting Template</vt:lpstr>
      <vt:lpstr>SMARTAGRI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meeting</dc:title>
  <dc:creator>Admin</dc:creator>
  <cp:lastModifiedBy>Nguyen Dang</cp:lastModifiedBy>
  <cp:revision>138</cp:revision>
  <dcterms:modified xsi:type="dcterms:W3CDTF">2022-07-29T05:01:07Z</dcterms:modified>
</cp:coreProperties>
</file>